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9" r:id="rId1"/>
  </p:sldMasterIdLst>
  <p:notesMasterIdLst>
    <p:notesMasterId r:id="rId3"/>
  </p:notesMasterIdLst>
  <p:sldIdLst>
    <p:sldId id="256" r:id="rId2"/>
  </p:sldIdLst>
  <p:sldSz cx="36576000" cy="26136600"/>
  <p:notesSz cx="6858000" cy="9144000"/>
  <p:embeddedFontLst>
    <p:embeddedFont>
      <p:font typeface="Cambria" panose="02040503050406030204" pitchFamily="18"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233"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F52D6B-44FA-7F5B-464D-DD96C69F04AE}" v="192" dt="2024-05-13T03:06:10.593"/>
    <p1510:client id="{6ADC1829-892A-D241-B31F-40134849AC73}" v="1967" dt="2024-05-13T16:17:22.550"/>
    <p1510:client id="{7C3347D5-1CA3-BB4A-BE3D-1080C3AB0B34}" v="399" dt="2024-05-13T03:01:19.972"/>
    <p1510:client id="{7D1F091D-AF2B-BEC3-194F-2EFF1FB91C5C}" v="170" dt="2024-05-13T16:21:35.953"/>
    <p1510:client id="{9C137E92-89C1-0212-05BA-DA4DC83E651D}" v="35" dt="2024-05-13T15:09:07.570"/>
    <p1510:client id="{EEDC0553-F12B-C5BC-F700-28F257AF555E}" v="687" dt="2024-05-13T02:56:12.890"/>
    <p1510:client id="{F1CC146C-F853-4F6C-BFDC-118861DA9717}" v="11" dt="2024-05-13T02:42:32.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8" d="100"/>
          <a:sy n="18" d="100"/>
        </p:scale>
        <p:origin x="1144" y="80"/>
      </p:cViewPr>
      <p:guideLst>
        <p:guide orient="horz" pos="8233"/>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70000" y="1143000"/>
            <a:ext cx="43180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04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78"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a:spLocks noGrp="1" noRot="1" noChangeAspect="1"/>
          </p:cNvSpPr>
          <p:nvPr>
            <p:ph type="sldImg" idx="2"/>
          </p:nvPr>
        </p:nvSpPr>
        <p:spPr>
          <a:xfrm>
            <a:off x="1270000" y="1143000"/>
            <a:ext cx="43180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7F7F7F"/>
                </a:solidFill>
              </a:rPr>
              <a:t> </a:t>
            </a:r>
            <a:endParaRPr sz="1200">
              <a:solidFill>
                <a:srgbClr val="7F7F7F"/>
              </a:solidFill>
            </a:endParaRPr>
          </a:p>
        </p:txBody>
      </p:sp>
      <p:sp>
        <p:nvSpPr>
          <p:cNvPr id="42" name="Google Shape;4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ster">
  <p:cSld name="Poster">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5334003" y="786519"/>
            <a:ext cx="25907999" cy="1996498"/>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body" idx="1"/>
          </p:nvPr>
        </p:nvSpPr>
        <p:spPr>
          <a:xfrm>
            <a:off x="5334003" y="2849286"/>
            <a:ext cx="25907999" cy="659797"/>
          </a:xfrm>
          <a:prstGeom prst="rect">
            <a:avLst/>
          </a:prstGeom>
          <a:noFill/>
          <a:ln>
            <a:noFill/>
          </a:ln>
        </p:spPr>
        <p:txBody>
          <a:bodyPr spcFirstLastPara="1" wrap="square" lIns="91425" tIns="45700" rIns="91425" bIns="45700" anchor="t" anchorCtr="0"/>
          <a:lstStyle>
            <a:lvl1pPr marL="458754" lvl="0" indent="-229377" algn="l">
              <a:lnSpc>
                <a:spcPct val="100000"/>
              </a:lnSpc>
              <a:spcBef>
                <a:spcPts val="0"/>
              </a:spcBef>
              <a:spcAft>
                <a:spcPts val="0"/>
              </a:spcAft>
              <a:buSzPts val="2000"/>
              <a:buNone/>
              <a:defRPr sz="2007">
                <a:solidFill>
                  <a:schemeClr val="lt1"/>
                </a:solidFill>
              </a:defRPr>
            </a:lvl1pPr>
            <a:lvl2pPr marL="917509" lvl="1" indent="-229377" algn="l">
              <a:lnSpc>
                <a:spcPct val="100000"/>
              </a:lnSpc>
              <a:spcBef>
                <a:spcPts val="0"/>
              </a:spcBef>
              <a:spcAft>
                <a:spcPts val="0"/>
              </a:spcAft>
              <a:buSzPts val="2000"/>
              <a:buNone/>
              <a:defRPr sz="2007">
                <a:solidFill>
                  <a:schemeClr val="lt1"/>
                </a:solidFill>
              </a:defRPr>
            </a:lvl2pPr>
            <a:lvl3pPr marL="1376263" lvl="2" indent="-229377" algn="l">
              <a:lnSpc>
                <a:spcPct val="100000"/>
              </a:lnSpc>
              <a:spcBef>
                <a:spcPts val="0"/>
              </a:spcBef>
              <a:spcAft>
                <a:spcPts val="0"/>
              </a:spcAft>
              <a:buSzPts val="2000"/>
              <a:buNone/>
              <a:defRPr sz="2007">
                <a:solidFill>
                  <a:schemeClr val="lt1"/>
                </a:solidFill>
              </a:defRPr>
            </a:lvl3pPr>
            <a:lvl4pPr marL="1835018" lvl="3" indent="-229377" algn="l">
              <a:lnSpc>
                <a:spcPct val="100000"/>
              </a:lnSpc>
              <a:spcBef>
                <a:spcPts val="0"/>
              </a:spcBef>
              <a:spcAft>
                <a:spcPts val="0"/>
              </a:spcAft>
              <a:buSzPts val="2000"/>
              <a:buNone/>
              <a:defRPr sz="2007">
                <a:solidFill>
                  <a:schemeClr val="lt1"/>
                </a:solidFill>
              </a:defRPr>
            </a:lvl4pPr>
            <a:lvl5pPr marL="2293772" lvl="4" indent="-229377" algn="l">
              <a:lnSpc>
                <a:spcPct val="100000"/>
              </a:lnSpc>
              <a:spcBef>
                <a:spcPts val="0"/>
              </a:spcBef>
              <a:spcAft>
                <a:spcPts val="0"/>
              </a:spcAft>
              <a:buSzPts val="2000"/>
              <a:buNone/>
              <a:defRPr sz="2007">
                <a:solidFill>
                  <a:schemeClr val="lt1"/>
                </a:solidFill>
              </a:defRPr>
            </a:lvl5pPr>
            <a:lvl6pPr marL="2752527" lvl="5" indent="-229377" algn="l">
              <a:lnSpc>
                <a:spcPct val="100000"/>
              </a:lnSpc>
              <a:spcBef>
                <a:spcPts val="0"/>
              </a:spcBef>
              <a:spcAft>
                <a:spcPts val="0"/>
              </a:spcAft>
              <a:buSzPts val="2000"/>
              <a:buNone/>
              <a:defRPr sz="2007">
                <a:solidFill>
                  <a:schemeClr val="lt1"/>
                </a:solidFill>
              </a:defRPr>
            </a:lvl6pPr>
            <a:lvl7pPr marL="3211281" lvl="6" indent="-229377" algn="l">
              <a:lnSpc>
                <a:spcPct val="100000"/>
              </a:lnSpc>
              <a:spcBef>
                <a:spcPts val="0"/>
              </a:spcBef>
              <a:spcAft>
                <a:spcPts val="0"/>
              </a:spcAft>
              <a:buSzPts val="2000"/>
              <a:buNone/>
              <a:defRPr sz="2007">
                <a:solidFill>
                  <a:schemeClr val="lt1"/>
                </a:solidFill>
              </a:defRPr>
            </a:lvl7pPr>
            <a:lvl8pPr marL="3670036" lvl="7" indent="-229377" algn="l">
              <a:lnSpc>
                <a:spcPct val="100000"/>
              </a:lnSpc>
              <a:spcBef>
                <a:spcPts val="0"/>
              </a:spcBef>
              <a:spcAft>
                <a:spcPts val="0"/>
              </a:spcAft>
              <a:buSzPts val="2000"/>
              <a:buNone/>
              <a:defRPr sz="2007">
                <a:solidFill>
                  <a:schemeClr val="lt1"/>
                </a:solidFill>
              </a:defRPr>
            </a:lvl8pPr>
            <a:lvl9pPr marL="4128790" lvl="8" indent="-229377" algn="l">
              <a:lnSpc>
                <a:spcPct val="100000"/>
              </a:lnSpc>
              <a:spcBef>
                <a:spcPts val="0"/>
              </a:spcBef>
              <a:spcAft>
                <a:spcPts val="0"/>
              </a:spcAft>
              <a:buSzPts val="2000"/>
              <a:buNone/>
              <a:defRPr sz="2007">
                <a:solidFill>
                  <a:schemeClr val="lt1"/>
                </a:solidFill>
              </a:defRPr>
            </a:lvl9pPr>
          </a:lstStyle>
          <a:p>
            <a:endParaRPr/>
          </a:p>
        </p:txBody>
      </p:sp>
      <p:sp>
        <p:nvSpPr>
          <p:cNvPr id="19" name="Google Shape;19;p2"/>
          <p:cNvSpPr txBox="1">
            <a:spLocks noGrp="1"/>
          </p:cNvSpPr>
          <p:nvPr>
            <p:ph type="dt" idx="10"/>
          </p:nvPr>
        </p:nvSpPr>
        <p:spPr>
          <a:xfrm>
            <a:off x="952500" y="25498475"/>
            <a:ext cx="8229600" cy="363008"/>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9182100" y="25498475"/>
            <a:ext cx="18211800" cy="363008"/>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27393900" y="25498475"/>
            <a:ext cx="8229600" cy="36300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22" name="Google Shape;22;p2"/>
          <p:cNvSpPr>
            <a:spLocks noGrp="1"/>
          </p:cNvSpPr>
          <p:nvPr>
            <p:ph type="body" idx="2"/>
          </p:nvPr>
        </p:nvSpPr>
        <p:spPr>
          <a:xfrm>
            <a:off x="952500" y="4646508"/>
            <a:ext cx="10668000" cy="968022"/>
          </a:xfrm>
          <a:prstGeom prst="round1Rect">
            <a:avLst>
              <a:gd name="adj" fmla="val 16667"/>
            </a:avLst>
          </a:prstGeom>
          <a:solidFill>
            <a:schemeClr val="accent2"/>
          </a:solidFill>
          <a:ln>
            <a:noFill/>
          </a:ln>
        </p:spPr>
        <p:txBody>
          <a:bodyPr spcFirstLastPara="1" wrap="square" lIns="365750" tIns="45700" rIns="91425" bIns="45700" anchor="ctr" anchorCtr="0"/>
          <a:lstStyle>
            <a:lvl1pPr marL="458754" lvl="0"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1pPr>
            <a:lvl2pPr marL="917509" lvl="1"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2pPr>
            <a:lvl3pPr marL="1376263" lvl="2"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3pPr>
            <a:lvl4pPr marL="1835018" lvl="3"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4pPr>
            <a:lvl5pPr marL="2293772" lvl="4"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5pPr>
            <a:lvl6pPr marL="2752527" lvl="5"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6pPr>
            <a:lvl7pPr marL="3211281" lvl="6"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7pPr>
            <a:lvl8pPr marL="3670036" lvl="7"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8pPr>
            <a:lvl9pPr marL="4128790" lvl="8"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9pPr>
          </a:lstStyle>
          <a:p>
            <a:endParaRPr/>
          </a:p>
        </p:txBody>
      </p:sp>
      <p:sp>
        <p:nvSpPr>
          <p:cNvPr id="23" name="Google Shape;23;p2"/>
          <p:cNvSpPr txBox="1">
            <a:spLocks noGrp="1"/>
          </p:cNvSpPr>
          <p:nvPr>
            <p:ph type="body" idx="3"/>
          </p:nvPr>
        </p:nvSpPr>
        <p:spPr>
          <a:xfrm>
            <a:off x="952500" y="5614529"/>
            <a:ext cx="10668000" cy="5445125"/>
          </a:xfrm>
          <a:prstGeom prst="rect">
            <a:avLst/>
          </a:prstGeom>
          <a:noFill/>
          <a:ln>
            <a:noFill/>
          </a:ln>
        </p:spPr>
        <p:txBody>
          <a:bodyPr spcFirstLastPara="1" wrap="square" lIns="365750" tIns="182875" rIns="91425" bIns="45700" anchor="t" anchorCtr="0"/>
          <a:lstStyle>
            <a:lvl1pPr marL="458754" lvl="0" indent="-378026" algn="l">
              <a:lnSpc>
                <a:spcPct val="100000"/>
              </a:lnSpc>
              <a:spcBef>
                <a:spcPts val="1003"/>
              </a:spcBef>
              <a:spcAft>
                <a:spcPts val="0"/>
              </a:spcAft>
              <a:buSzPts val="2333"/>
              <a:buChar char="•"/>
              <a:defRPr/>
            </a:lvl1pPr>
            <a:lvl2pPr marL="917509" lvl="1" indent="-344066" algn="l">
              <a:lnSpc>
                <a:spcPct val="100000"/>
              </a:lnSpc>
              <a:spcBef>
                <a:spcPts val="1003"/>
              </a:spcBef>
              <a:spcAft>
                <a:spcPts val="0"/>
              </a:spcAft>
              <a:buSzPts val="1800"/>
              <a:buChar char="•"/>
              <a:defRPr/>
            </a:lvl2pPr>
            <a:lvl3pPr marL="1376263" lvl="2" indent="-344066" algn="l">
              <a:lnSpc>
                <a:spcPct val="100000"/>
              </a:lnSpc>
              <a:spcBef>
                <a:spcPts val="1003"/>
              </a:spcBef>
              <a:spcAft>
                <a:spcPts val="0"/>
              </a:spcAft>
              <a:buSzPts val="1800"/>
              <a:buChar char="•"/>
              <a:defRPr/>
            </a:lvl3pPr>
            <a:lvl4pPr marL="1835018" lvl="3" indent="-344066" algn="l">
              <a:lnSpc>
                <a:spcPct val="100000"/>
              </a:lnSpc>
              <a:spcBef>
                <a:spcPts val="1003"/>
              </a:spcBef>
              <a:spcAft>
                <a:spcPts val="0"/>
              </a:spcAft>
              <a:buSzPts val="1800"/>
              <a:buChar char="•"/>
              <a:defRPr/>
            </a:lvl4pPr>
            <a:lvl5pPr marL="2293772" lvl="4" indent="-356809" algn="l">
              <a:lnSpc>
                <a:spcPct val="100000"/>
              </a:lnSpc>
              <a:spcBef>
                <a:spcPts val="1003"/>
              </a:spcBef>
              <a:spcAft>
                <a:spcPts val="0"/>
              </a:spcAft>
              <a:buSzPts val="2000"/>
              <a:buChar char="•"/>
              <a:defRPr/>
            </a:lvl5pPr>
            <a:lvl6pPr marL="2752527" lvl="5" indent="-356809" algn="l">
              <a:lnSpc>
                <a:spcPct val="100000"/>
              </a:lnSpc>
              <a:spcBef>
                <a:spcPts val="1003"/>
              </a:spcBef>
              <a:spcAft>
                <a:spcPts val="0"/>
              </a:spcAft>
              <a:buSzPts val="2000"/>
              <a:buChar char="•"/>
              <a:defRPr/>
            </a:lvl6pPr>
            <a:lvl7pPr marL="3211281" lvl="6" indent="-356809" algn="l">
              <a:lnSpc>
                <a:spcPct val="100000"/>
              </a:lnSpc>
              <a:spcBef>
                <a:spcPts val="1003"/>
              </a:spcBef>
              <a:spcAft>
                <a:spcPts val="0"/>
              </a:spcAft>
              <a:buSzPts val="2000"/>
              <a:buChar char="•"/>
              <a:defRPr/>
            </a:lvl7pPr>
            <a:lvl8pPr marL="3670036" lvl="7" indent="-356809" algn="l">
              <a:lnSpc>
                <a:spcPct val="100000"/>
              </a:lnSpc>
              <a:spcBef>
                <a:spcPts val="1003"/>
              </a:spcBef>
              <a:spcAft>
                <a:spcPts val="0"/>
              </a:spcAft>
              <a:buSzPts val="2000"/>
              <a:buChar char="•"/>
              <a:defRPr/>
            </a:lvl8pPr>
            <a:lvl9pPr marL="4128790" lvl="8" indent="-356809" algn="l">
              <a:lnSpc>
                <a:spcPct val="100000"/>
              </a:lnSpc>
              <a:spcBef>
                <a:spcPts val="1003"/>
              </a:spcBef>
              <a:spcAft>
                <a:spcPts val="0"/>
              </a:spcAft>
              <a:buSzPts val="2000"/>
              <a:buChar char="•"/>
              <a:defRPr/>
            </a:lvl9pPr>
          </a:lstStyle>
          <a:p>
            <a:endParaRPr/>
          </a:p>
        </p:txBody>
      </p:sp>
      <p:sp>
        <p:nvSpPr>
          <p:cNvPr id="24" name="Google Shape;24;p2"/>
          <p:cNvSpPr>
            <a:spLocks noGrp="1"/>
          </p:cNvSpPr>
          <p:nvPr>
            <p:ph type="body" idx="4"/>
          </p:nvPr>
        </p:nvSpPr>
        <p:spPr>
          <a:xfrm>
            <a:off x="952500" y="11935716"/>
            <a:ext cx="10668000" cy="968022"/>
          </a:xfrm>
          <a:prstGeom prst="round1Rect">
            <a:avLst>
              <a:gd name="adj" fmla="val 16667"/>
            </a:avLst>
          </a:prstGeom>
          <a:solidFill>
            <a:schemeClr val="accent3"/>
          </a:solidFill>
          <a:ln>
            <a:noFill/>
          </a:ln>
        </p:spPr>
        <p:txBody>
          <a:bodyPr spcFirstLastPara="1" wrap="square" lIns="365750" tIns="45700" rIns="91425" bIns="45700" anchor="ctr" anchorCtr="0"/>
          <a:lstStyle>
            <a:lvl1pPr marL="458754" lvl="0"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1pPr>
            <a:lvl2pPr marL="917509" lvl="1"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2pPr>
            <a:lvl3pPr marL="1376263" lvl="2"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3pPr>
            <a:lvl4pPr marL="1835018" lvl="3"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4pPr>
            <a:lvl5pPr marL="2293772" lvl="4"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5pPr>
            <a:lvl6pPr marL="2752527" lvl="5"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6pPr>
            <a:lvl7pPr marL="3211281" lvl="6"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7pPr>
            <a:lvl8pPr marL="3670036" lvl="7"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8pPr>
            <a:lvl9pPr marL="4128790" lvl="8"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9pPr>
          </a:lstStyle>
          <a:p>
            <a:endParaRPr/>
          </a:p>
        </p:txBody>
      </p:sp>
      <p:sp>
        <p:nvSpPr>
          <p:cNvPr id="25" name="Google Shape;25;p2"/>
          <p:cNvSpPr txBox="1">
            <a:spLocks noGrp="1"/>
          </p:cNvSpPr>
          <p:nvPr>
            <p:ph type="body" idx="5"/>
          </p:nvPr>
        </p:nvSpPr>
        <p:spPr>
          <a:xfrm>
            <a:off x="952500" y="12903738"/>
            <a:ext cx="10668000" cy="7215835"/>
          </a:xfrm>
          <a:prstGeom prst="rect">
            <a:avLst/>
          </a:prstGeom>
          <a:noFill/>
          <a:ln>
            <a:noFill/>
          </a:ln>
        </p:spPr>
        <p:txBody>
          <a:bodyPr spcFirstLastPara="1" wrap="square" lIns="365750" tIns="182875" rIns="91425" bIns="45700" anchor="t" anchorCtr="0"/>
          <a:lstStyle>
            <a:lvl1pPr marL="458754" lvl="0" indent="-378026" algn="l">
              <a:lnSpc>
                <a:spcPct val="100000"/>
              </a:lnSpc>
              <a:spcBef>
                <a:spcPts val="1003"/>
              </a:spcBef>
              <a:spcAft>
                <a:spcPts val="0"/>
              </a:spcAft>
              <a:buSzPts val="2333"/>
              <a:buChar char="•"/>
              <a:defRPr/>
            </a:lvl1pPr>
            <a:lvl2pPr marL="917509" lvl="1" indent="-344066" algn="l">
              <a:lnSpc>
                <a:spcPct val="100000"/>
              </a:lnSpc>
              <a:spcBef>
                <a:spcPts val="1003"/>
              </a:spcBef>
              <a:spcAft>
                <a:spcPts val="0"/>
              </a:spcAft>
              <a:buSzPts val="1800"/>
              <a:buChar char="•"/>
              <a:defRPr/>
            </a:lvl2pPr>
            <a:lvl3pPr marL="1376263" lvl="2" indent="-344066" algn="l">
              <a:lnSpc>
                <a:spcPct val="100000"/>
              </a:lnSpc>
              <a:spcBef>
                <a:spcPts val="1003"/>
              </a:spcBef>
              <a:spcAft>
                <a:spcPts val="0"/>
              </a:spcAft>
              <a:buSzPts val="1800"/>
              <a:buChar char="•"/>
              <a:defRPr/>
            </a:lvl3pPr>
            <a:lvl4pPr marL="1835018" lvl="3" indent="-344066" algn="l">
              <a:lnSpc>
                <a:spcPct val="100000"/>
              </a:lnSpc>
              <a:spcBef>
                <a:spcPts val="1003"/>
              </a:spcBef>
              <a:spcAft>
                <a:spcPts val="0"/>
              </a:spcAft>
              <a:buSzPts val="1800"/>
              <a:buChar char="•"/>
              <a:defRPr/>
            </a:lvl4pPr>
            <a:lvl5pPr marL="2293772" lvl="4" indent="-356809" algn="l">
              <a:lnSpc>
                <a:spcPct val="100000"/>
              </a:lnSpc>
              <a:spcBef>
                <a:spcPts val="1003"/>
              </a:spcBef>
              <a:spcAft>
                <a:spcPts val="0"/>
              </a:spcAft>
              <a:buSzPts val="2000"/>
              <a:buChar char="•"/>
              <a:defRPr/>
            </a:lvl5pPr>
            <a:lvl6pPr marL="2752527" lvl="5" indent="-356809" algn="l">
              <a:lnSpc>
                <a:spcPct val="100000"/>
              </a:lnSpc>
              <a:spcBef>
                <a:spcPts val="1003"/>
              </a:spcBef>
              <a:spcAft>
                <a:spcPts val="0"/>
              </a:spcAft>
              <a:buSzPts val="2000"/>
              <a:buChar char="•"/>
              <a:defRPr/>
            </a:lvl6pPr>
            <a:lvl7pPr marL="3211281" lvl="6" indent="-356809" algn="l">
              <a:lnSpc>
                <a:spcPct val="100000"/>
              </a:lnSpc>
              <a:spcBef>
                <a:spcPts val="1003"/>
              </a:spcBef>
              <a:spcAft>
                <a:spcPts val="0"/>
              </a:spcAft>
              <a:buSzPts val="2000"/>
              <a:buChar char="•"/>
              <a:defRPr/>
            </a:lvl7pPr>
            <a:lvl8pPr marL="3670036" lvl="7" indent="-356809" algn="l">
              <a:lnSpc>
                <a:spcPct val="100000"/>
              </a:lnSpc>
              <a:spcBef>
                <a:spcPts val="1003"/>
              </a:spcBef>
              <a:spcAft>
                <a:spcPts val="0"/>
              </a:spcAft>
              <a:buSzPts val="2000"/>
              <a:buChar char="•"/>
              <a:defRPr/>
            </a:lvl8pPr>
            <a:lvl9pPr marL="4128790" lvl="8" indent="-356809" algn="l">
              <a:lnSpc>
                <a:spcPct val="100000"/>
              </a:lnSpc>
              <a:spcBef>
                <a:spcPts val="1003"/>
              </a:spcBef>
              <a:spcAft>
                <a:spcPts val="0"/>
              </a:spcAft>
              <a:buSzPts val="2000"/>
              <a:buChar char="•"/>
              <a:defRPr/>
            </a:lvl9pPr>
          </a:lstStyle>
          <a:p>
            <a:endParaRPr/>
          </a:p>
        </p:txBody>
      </p:sp>
      <p:sp>
        <p:nvSpPr>
          <p:cNvPr id="26" name="Google Shape;26;p2"/>
          <p:cNvSpPr>
            <a:spLocks noGrp="1"/>
          </p:cNvSpPr>
          <p:nvPr>
            <p:ph type="body" idx="6"/>
          </p:nvPr>
        </p:nvSpPr>
        <p:spPr>
          <a:xfrm>
            <a:off x="952500" y="20509972"/>
            <a:ext cx="10668000" cy="968022"/>
          </a:xfrm>
          <a:prstGeom prst="round1Rect">
            <a:avLst>
              <a:gd name="adj" fmla="val 16667"/>
            </a:avLst>
          </a:prstGeom>
          <a:solidFill>
            <a:schemeClr val="accent4"/>
          </a:solidFill>
          <a:ln>
            <a:noFill/>
          </a:ln>
        </p:spPr>
        <p:txBody>
          <a:bodyPr spcFirstLastPara="1" wrap="square" lIns="365750" tIns="45700" rIns="91425" bIns="45700" anchor="ctr" anchorCtr="0"/>
          <a:lstStyle>
            <a:lvl1pPr marL="458754" lvl="0"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1pPr>
            <a:lvl2pPr marL="917509" lvl="1"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2pPr>
            <a:lvl3pPr marL="1376263" lvl="2"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3pPr>
            <a:lvl4pPr marL="1835018" lvl="3"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4pPr>
            <a:lvl5pPr marL="2293772" lvl="4"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5pPr>
            <a:lvl6pPr marL="2752527" lvl="5"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6pPr>
            <a:lvl7pPr marL="3211281" lvl="6"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7pPr>
            <a:lvl8pPr marL="3670036" lvl="7"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8pPr>
            <a:lvl9pPr marL="4128790" lvl="8"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9pPr>
          </a:lstStyle>
          <a:p>
            <a:endParaRPr/>
          </a:p>
        </p:txBody>
      </p:sp>
      <p:sp>
        <p:nvSpPr>
          <p:cNvPr id="27" name="Google Shape;27;p2"/>
          <p:cNvSpPr txBox="1">
            <a:spLocks noGrp="1"/>
          </p:cNvSpPr>
          <p:nvPr>
            <p:ph type="body" idx="7"/>
          </p:nvPr>
        </p:nvSpPr>
        <p:spPr>
          <a:xfrm>
            <a:off x="952500" y="21482834"/>
            <a:ext cx="10668000" cy="3630083"/>
          </a:xfrm>
          <a:prstGeom prst="rect">
            <a:avLst/>
          </a:prstGeom>
          <a:noFill/>
          <a:ln>
            <a:noFill/>
          </a:ln>
        </p:spPr>
        <p:txBody>
          <a:bodyPr spcFirstLastPara="1" wrap="square" lIns="365750" tIns="182875" rIns="91425" bIns="45700" anchor="t" anchorCtr="0"/>
          <a:lstStyle>
            <a:lvl1pPr marL="458754" lvl="0" indent="-378026" algn="l">
              <a:lnSpc>
                <a:spcPct val="100000"/>
              </a:lnSpc>
              <a:spcBef>
                <a:spcPts val="1003"/>
              </a:spcBef>
              <a:spcAft>
                <a:spcPts val="0"/>
              </a:spcAft>
              <a:buSzPts val="2333"/>
              <a:buChar char="•"/>
              <a:defRPr/>
            </a:lvl1pPr>
            <a:lvl2pPr marL="917509" lvl="1" indent="-344066" algn="l">
              <a:lnSpc>
                <a:spcPct val="100000"/>
              </a:lnSpc>
              <a:spcBef>
                <a:spcPts val="1003"/>
              </a:spcBef>
              <a:spcAft>
                <a:spcPts val="0"/>
              </a:spcAft>
              <a:buSzPts val="1800"/>
              <a:buChar char="•"/>
              <a:defRPr/>
            </a:lvl2pPr>
            <a:lvl3pPr marL="1376263" lvl="2" indent="-344066" algn="l">
              <a:lnSpc>
                <a:spcPct val="100000"/>
              </a:lnSpc>
              <a:spcBef>
                <a:spcPts val="1003"/>
              </a:spcBef>
              <a:spcAft>
                <a:spcPts val="0"/>
              </a:spcAft>
              <a:buSzPts val="1800"/>
              <a:buChar char="•"/>
              <a:defRPr/>
            </a:lvl3pPr>
            <a:lvl4pPr marL="1835018" lvl="3" indent="-344066" algn="l">
              <a:lnSpc>
                <a:spcPct val="100000"/>
              </a:lnSpc>
              <a:spcBef>
                <a:spcPts val="1003"/>
              </a:spcBef>
              <a:spcAft>
                <a:spcPts val="0"/>
              </a:spcAft>
              <a:buSzPts val="1800"/>
              <a:buChar char="•"/>
              <a:defRPr/>
            </a:lvl4pPr>
            <a:lvl5pPr marL="2293772" lvl="4" indent="-356809" algn="l">
              <a:lnSpc>
                <a:spcPct val="100000"/>
              </a:lnSpc>
              <a:spcBef>
                <a:spcPts val="1003"/>
              </a:spcBef>
              <a:spcAft>
                <a:spcPts val="0"/>
              </a:spcAft>
              <a:buSzPts val="2000"/>
              <a:buChar char="•"/>
              <a:defRPr/>
            </a:lvl5pPr>
            <a:lvl6pPr marL="2752527" lvl="5" indent="-356809" algn="l">
              <a:lnSpc>
                <a:spcPct val="100000"/>
              </a:lnSpc>
              <a:spcBef>
                <a:spcPts val="1003"/>
              </a:spcBef>
              <a:spcAft>
                <a:spcPts val="0"/>
              </a:spcAft>
              <a:buSzPts val="2000"/>
              <a:buChar char="•"/>
              <a:defRPr/>
            </a:lvl6pPr>
            <a:lvl7pPr marL="3211281" lvl="6" indent="-356809" algn="l">
              <a:lnSpc>
                <a:spcPct val="100000"/>
              </a:lnSpc>
              <a:spcBef>
                <a:spcPts val="1003"/>
              </a:spcBef>
              <a:spcAft>
                <a:spcPts val="0"/>
              </a:spcAft>
              <a:buSzPts val="2000"/>
              <a:buChar char="•"/>
              <a:defRPr/>
            </a:lvl7pPr>
            <a:lvl8pPr marL="3670036" lvl="7" indent="-356809" algn="l">
              <a:lnSpc>
                <a:spcPct val="100000"/>
              </a:lnSpc>
              <a:spcBef>
                <a:spcPts val="1003"/>
              </a:spcBef>
              <a:spcAft>
                <a:spcPts val="0"/>
              </a:spcAft>
              <a:buSzPts val="2000"/>
              <a:buChar char="•"/>
              <a:defRPr/>
            </a:lvl8pPr>
            <a:lvl9pPr marL="4128790" lvl="8" indent="-356809" algn="l">
              <a:lnSpc>
                <a:spcPct val="100000"/>
              </a:lnSpc>
              <a:spcBef>
                <a:spcPts val="1003"/>
              </a:spcBef>
              <a:spcAft>
                <a:spcPts val="0"/>
              </a:spcAft>
              <a:buSzPts val="2000"/>
              <a:buChar char="•"/>
              <a:defRPr/>
            </a:lvl9pPr>
          </a:lstStyle>
          <a:p>
            <a:endParaRPr/>
          </a:p>
        </p:txBody>
      </p:sp>
      <p:sp>
        <p:nvSpPr>
          <p:cNvPr id="28" name="Google Shape;28;p2"/>
          <p:cNvSpPr>
            <a:spLocks noGrp="1"/>
          </p:cNvSpPr>
          <p:nvPr>
            <p:ph type="body" idx="8"/>
          </p:nvPr>
        </p:nvSpPr>
        <p:spPr>
          <a:xfrm>
            <a:off x="12954000" y="4646508"/>
            <a:ext cx="10668000" cy="968022"/>
          </a:xfrm>
          <a:prstGeom prst="round1Rect">
            <a:avLst>
              <a:gd name="adj" fmla="val 16667"/>
            </a:avLst>
          </a:prstGeom>
          <a:solidFill>
            <a:schemeClr val="accent5"/>
          </a:solidFill>
          <a:ln>
            <a:noFill/>
          </a:ln>
        </p:spPr>
        <p:txBody>
          <a:bodyPr spcFirstLastPara="1" wrap="square" lIns="365750" tIns="45700" rIns="91425" bIns="45700" anchor="ctr" anchorCtr="0"/>
          <a:lstStyle>
            <a:lvl1pPr marL="458754" lvl="0"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1pPr>
            <a:lvl2pPr marL="917509" lvl="1"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2pPr>
            <a:lvl3pPr marL="1376263" lvl="2"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3pPr>
            <a:lvl4pPr marL="1835018" lvl="3"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4pPr>
            <a:lvl5pPr marL="2293772" lvl="4"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5pPr>
            <a:lvl6pPr marL="2752527" lvl="5"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6pPr>
            <a:lvl7pPr marL="3211281" lvl="6"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7pPr>
            <a:lvl8pPr marL="3670036" lvl="7"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8pPr>
            <a:lvl9pPr marL="4128790" lvl="8"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9pPr>
          </a:lstStyle>
          <a:p>
            <a:endParaRPr/>
          </a:p>
        </p:txBody>
      </p:sp>
      <p:sp>
        <p:nvSpPr>
          <p:cNvPr id="29" name="Google Shape;29;p2"/>
          <p:cNvSpPr txBox="1">
            <a:spLocks noGrp="1"/>
          </p:cNvSpPr>
          <p:nvPr>
            <p:ph type="body" idx="9"/>
          </p:nvPr>
        </p:nvSpPr>
        <p:spPr>
          <a:xfrm>
            <a:off x="12954000" y="5614529"/>
            <a:ext cx="10668000" cy="3630083"/>
          </a:xfrm>
          <a:prstGeom prst="rect">
            <a:avLst/>
          </a:prstGeom>
          <a:noFill/>
          <a:ln>
            <a:noFill/>
          </a:ln>
        </p:spPr>
        <p:txBody>
          <a:bodyPr spcFirstLastPara="1" wrap="square" lIns="365750" tIns="182875" rIns="91425" bIns="45700" anchor="t" anchorCtr="0"/>
          <a:lstStyle>
            <a:lvl1pPr marL="458754" lvl="0" indent="-378026" algn="l">
              <a:lnSpc>
                <a:spcPct val="100000"/>
              </a:lnSpc>
              <a:spcBef>
                <a:spcPts val="1003"/>
              </a:spcBef>
              <a:spcAft>
                <a:spcPts val="0"/>
              </a:spcAft>
              <a:buSzPts val="2333"/>
              <a:buChar char="•"/>
              <a:defRPr/>
            </a:lvl1pPr>
            <a:lvl2pPr marL="917509" lvl="1" indent="-344066" algn="l">
              <a:lnSpc>
                <a:spcPct val="100000"/>
              </a:lnSpc>
              <a:spcBef>
                <a:spcPts val="1003"/>
              </a:spcBef>
              <a:spcAft>
                <a:spcPts val="0"/>
              </a:spcAft>
              <a:buSzPts val="1800"/>
              <a:buChar char="•"/>
              <a:defRPr/>
            </a:lvl2pPr>
            <a:lvl3pPr marL="1376263" lvl="2" indent="-344066" algn="l">
              <a:lnSpc>
                <a:spcPct val="100000"/>
              </a:lnSpc>
              <a:spcBef>
                <a:spcPts val="1003"/>
              </a:spcBef>
              <a:spcAft>
                <a:spcPts val="0"/>
              </a:spcAft>
              <a:buSzPts val="1800"/>
              <a:buChar char="•"/>
              <a:defRPr/>
            </a:lvl3pPr>
            <a:lvl4pPr marL="1835018" lvl="3" indent="-344066" algn="l">
              <a:lnSpc>
                <a:spcPct val="100000"/>
              </a:lnSpc>
              <a:spcBef>
                <a:spcPts val="1003"/>
              </a:spcBef>
              <a:spcAft>
                <a:spcPts val="0"/>
              </a:spcAft>
              <a:buSzPts val="1800"/>
              <a:buChar char="•"/>
              <a:defRPr/>
            </a:lvl4pPr>
            <a:lvl5pPr marL="2293772" lvl="4" indent="-356809" algn="l">
              <a:lnSpc>
                <a:spcPct val="100000"/>
              </a:lnSpc>
              <a:spcBef>
                <a:spcPts val="1003"/>
              </a:spcBef>
              <a:spcAft>
                <a:spcPts val="0"/>
              </a:spcAft>
              <a:buSzPts val="2000"/>
              <a:buChar char="•"/>
              <a:defRPr/>
            </a:lvl5pPr>
            <a:lvl6pPr marL="2752527" lvl="5" indent="-356809" algn="l">
              <a:lnSpc>
                <a:spcPct val="100000"/>
              </a:lnSpc>
              <a:spcBef>
                <a:spcPts val="1003"/>
              </a:spcBef>
              <a:spcAft>
                <a:spcPts val="0"/>
              </a:spcAft>
              <a:buSzPts val="2000"/>
              <a:buChar char="•"/>
              <a:defRPr/>
            </a:lvl6pPr>
            <a:lvl7pPr marL="3211281" lvl="6" indent="-356809" algn="l">
              <a:lnSpc>
                <a:spcPct val="100000"/>
              </a:lnSpc>
              <a:spcBef>
                <a:spcPts val="1003"/>
              </a:spcBef>
              <a:spcAft>
                <a:spcPts val="0"/>
              </a:spcAft>
              <a:buSzPts val="2000"/>
              <a:buChar char="•"/>
              <a:defRPr/>
            </a:lvl7pPr>
            <a:lvl8pPr marL="3670036" lvl="7" indent="-356809" algn="l">
              <a:lnSpc>
                <a:spcPct val="100000"/>
              </a:lnSpc>
              <a:spcBef>
                <a:spcPts val="1003"/>
              </a:spcBef>
              <a:spcAft>
                <a:spcPts val="0"/>
              </a:spcAft>
              <a:buSzPts val="2000"/>
              <a:buChar char="•"/>
              <a:defRPr/>
            </a:lvl8pPr>
            <a:lvl9pPr marL="4128790" lvl="8" indent="-356809" algn="l">
              <a:lnSpc>
                <a:spcPct val="100000"/>
              </a:lnSpc>
              <a:spcBef>
                <a:spcPts val="1003"/>
              </a:spcBef>
              <a:spcAft>
                <a:spcPts val="0"/>
              </a:spcAft>
              <a:buSzPts val="2000"/>
              <a:buChar char="•"/>
              <a:defRPr/>
            </a:lvl9pPr>
          </a:lstStyle>
          <a:p>
            <a:endParaRPr/>
          </a:p>
        </p:txBody>
      </p:sp>
      <p:sp>
        <p:nvSpPr>
          <p:cNvPr id="30" name="Google Shape;30;p2"/>
          <p:cNvSpPr txBox="1">
            <a:spLocks noGrp="1"/>
          </p:cNvSpPr>
          <p:nvPr>
            <p:ph type="body" idx="13"/>
          </p:nvPr>
        </p:nvSpPr>
        <p:spPr>
          <a:xfrm>
            <a:off x="12954000" y="9486618"/>
            <a:ext cx="10668000" cy="4900613"/>
          </a:xfrm>
          <a:prstGeom prst="rect">
            <a:avLst/>
          </a:prstGeom>
          <a:noFill/>
          <a:ln>
            <a:noFill/>
          </a:ln>
        </p:spPr>
        <p:txBody>
          <a:bodyPr spcFirstLastPara="1" wrap="square" lIns="365750" tIns="182875" rIns="91425" bIns="45700" anchor="t" anchorCtr="0"/>
          <a:lstStyle>
            <a:lvl1pPr marL="458754" lvl="0" indent="-378026" algn="l">
              <a:lnSpc>
                <a:spcPct val="100000"/>
              </a:lnSpc>
              <a:spcBef>
                <a:spcPts val="1003"/>
              </a:spcBef>
              <a:spcAft>
                <a:spcPts val="0"/>
              </a:spcAft>
              <a:buSzPts val="2333"/>
              <a:buChar char="•"/>
              <a:defRPr/>
            </a:lvl1pPr>
            <a:lvl2pPr marL="917509" lvl="1" indent="-344066" algn="l">
              <a:lnSpc>
                <a:spcPct val="100000"/>
              </a:lnSpc>
              <a:spcBef>
                <a:spcPts val="1003"/>
              </a:spcBef>
              <a:spcAft>
                <a:spcPts val="0"/>
              </a:spcAft>
              <a:buSzPts val="1800"/>
              <a:buChar char="•"/>
              <a:defRPr/>
            </a:lvl2pPr>
            <a:lvl3pPr marL="1376263" lvl="2" indent="-344066" algn="l">
              <a:lnSpc>
                <a:spcPct val="100000"/>
              </a:lnSpc>
              <a:spcBef>
                <a:spcPts val="1003"/>
              </a:spcBef>
              <a:spcAft>
                <a:spcPts val="0"/>
              </a:spcAft>
              <a:buSzPts val="1800"/>
              <a:buChar char="•"/>
              <a:defRPr/>
            </a:lvl3pPr>
            <a:lvl4pPr marL="1835018" lvl="3" indent="-344066" algn="l">
              <a:lnSpc>
                <a:spcPct val="100000"/>
              </a:lnSpc>
              <a:spcBef>
                <a:spcPts val="1003"/>
              </a:spcBef>
              <a:spcAft>
                <a:spcPts val="0"/>
              </a:spcAft>
              <a:buSzPts val="1800"/>
              <a:buChar char="•"/>
              <a:defRPr/>
            </a:lvl4pPr>
            <a:lvl5pPr marL="2293772" lvl="4" indent="-356809" algn="l">
              <a:lnSpc>
                <a:spcPct val="100000"/>
              </a:lnSpc>
              <a:spcBef>
                <a:spcPts val="1003"/>
              </a:spcBef>
              <a:spcAft>
                <a:spcPts val="0"/>
              </a:spcAft>
              <a:buSzPts val="2000"/>
              <a:buChar char="•"/>
              <a:defRPr/>
            </a:lvl5pPr>
            <a:lvl6pPr marL="2752527" lvl="5" indent="-356809" algn="l">
              <a:lnSpc>
                <a:spcPct val="100000"/>
              </a:lnSpc>
              <a:spcBef>
                <a:spcPts val="1003"/>
              </a:spcBef>
              <a:spcAft>
                <a:spcPts val="0"/>
              </a:spcAft>
              <a:buSzPts val="2000"/>
              <a:buChar char="•"/>
              <a:defRPr/>
            </a:lvl6pPr>
            <a:lvl7pPr marL="3211281" lvl="6" indent="-356809" algn="l">
              <a:lnSpc>
                <a:spcPct val="100000"/>
              </a:lnSpc>
              <a:spcBef>
                <a:spcPts val="1003"/>
              </a:spcBef>
              <a:spcAft>
                <a:spcPts val="0"/>
              </a:spcAft>
              <a:buSzPts val="2000"/>
              <a:buChar char="•"/>
              <a:defRPr/>
            </a:lvl7pPr>
            <a:lvl8pPr marL="3670036" lvl="7" indent="-356809" algn="l">
              <a:lnSpc>
                <a:spcPct val="100000"/>
              </a:lnSpc>
              <a:spcBef>
                <a:spcPts val="1003"/>
              </a:spcBef>
              <a:spcAft>
                <a:spcPts val="0"/>
              </a:spcAft>
              <a:buSzPts val="2000"/>
              <a:buChar char="•"/>
              <a:defRPr/>
            </a:lvl8pPr>
            <a:lvl9pPr marL="4128790" lvl="8" indent="-356809" algn="l">
              <a:lnSpc>
                <a:spcPct val="100000"/>
              </a:lnSpc>
              <a:spcBef>
                <a:spcPts val="1003"/>
              </a:spcBef>
              <a:spcAft>
                <a:spcPts val="0"/>
              </a:spcAft>
              <a:buSzPts val="2000"/>
              <a:buChar char="•"/>
              <a:defRPr/>
            </a:lvl9pPr>
          </a:lstStyle>
          <a:p>
            <a:endParaRPr/>
          </a:p>
        </p:txBody>
      </p:sp>
      <p:sp>
        <p:nvSpPr>
          <p:cNvPr id="31" name="Google Shape;31;p2"/>
          <p:cNvSpPr txBox="1">
            <a:spLocks noGrp="1"/>
          </p:cNvSpPr>
          <p:nvPr>
            <p:ph type="body" idx="14"/>
          </p:nvPr>
        </p:nvSpPr>
        <p:spPr>
          <a:xfrm>
            <a:off x="12954000" y="18634430"/>
            <a:ext cx="10668000" cy="1391532"/>
          </a:xfrm>
          <a:prstGeom prst="rect">
            <a:avLst/>
          </a:prstGeom>
          <a:noFill/>
          <a:ln>
            <a:noFill/>
          </a:ln>
        </p:spPr>
        <p:txBody>
          <a:bodyPr spcFirstLastPara="1" wrap="square" lIns="91425" tIns="182875" rIns="91425" bIns="45700" anchor="t" anchorCtr="0"/>
          <a:lstStyle>
            <a:lvl1pPr marL="458754" lvl="0" indent="-378026" algn="l">
              <a:lnSpc>
                <a:spcPct val="100000"/>
              </a:lnSpc>
              <a:spcBef>
                <a:spcPts val="1003"/>
              </a:spcBef>
              <a:spcAft>
                <a:spcPts val="0"/>
              </a:spcAft>
              <a:buSzPts val="2333"/>
              <a:buChar char="•"/>
              <a:defRPr/>
            </a:lvl1pPr>
            <a:lvl2pPr marL="917509" lvl="1" indent="-344066" algn="l">
              <a:lnSpc>
                <a:spcPct val="100000"/>
              </a:lnSpc>
              <a:spcBef>
                <a:spcPts val="1003"/>
              </a:spcBef>
              <a:spcAft>
                <a:spcPts val="0"/>
              </a:spcAft>
              <a:buSzPts val="1800"/>
              <a:buChar char="•"/>
              <a:defRPr/>
            </a:lvl2pPr>
            <a:lvl3pPr marL="1376263" lvl="2" indent="-344066" algn="l">
              <a:lnSpc>
                <a:spcPct val="100000"/>
              </a:lnSpc>
              <a:spcBef>
                <a:spcPts val="1003"/>
              </a:spcBef>
              <a:spcAft>
                <a:spcPts val="0"/>
              </a:spcAft>
              <a:buSzPts val="1800"/>
              <a:buChar char="•"/>
              <a:defRPr/>
            </a:lvl3pPr>
            <a:lvl4pPr marL="1835018" lvl="3" indent="-344066" algn="l">
              <a:lnSpc>
                <a:spcPct val="100000"/>
              </a:lnSpc>
              <a:spcBef>
                <a:spcPts val="1003"/>
              </a:spcBef>
              <a:spcAft>
                <a:spcPts val="0"/>
              </a:spcAft>
              <a:buSzPts val="1800"/>
              <a:buChar char="•"/>
              <a:defRPr/>
            </a:lvl4pPr>
            <a:lvl5pPr marL="2293772" lvl="4" indent="-356809" algn="l">
              <a:lnSpc>
                <a:spcPct val="100000"/>
              </a:lnSpc>
              <a:spcBef>
                <a:spcPts val="1003"/>
              </a:spcBef>
              <a:spcAft>
                <a:spcPts val="0"/>
              </a:spcAft>
              <a:buSzPts val="2000"/>
              <a:buChar char="•"/>
              <a:defRPr/>
            </a:lvl5pPr>
            <a:lvl6pPr marL="2752527" lvl="5" indent="-356809" algn="l">
              <a:lnSpc>
                <a:spcPct val="100000"/>
              </a:lnSpc>
              <a:spcBef>
                <a:spcPts val="1003"/>
              </a:spcBef>
              <a:spcAft>
                <a:spcPts val="0"/>
              </a:spcAft>
              <a:buSzPts val="2000"/>
              <a:buChar char="•"/>
              <a:defRPr/>
            </a:lvl6pPr>
            <a:lvl7pPr marL="3211281" lvl="6" indent="-356809" algn="l">
              <a:lnSpc>
                <a:spcPct val="100000"/>
              </a:lnSpc>
              <a:spcBef>
                <a:spcPts val="1003"/>
              </a:spcBef>
              <a:spcAft>
                <a:spcPts val="0"/>
              </a:spcAft>
              <a:buSzPts val="2000"/>
              <a:buChar char="•"/>
              <a:defRPr/>
            </a:lvl7pPr>
            <a:lvl8pPr marL="3670036" lvl="7" indent="-356809" algn="l">
              <a:lnSpc>
                <a:spcPct val="100000"/>
              </a:lnSpc>
              <a:spcBef>
                <a:spcPts val="1003"/>
              </a:spcBef>
              <a:spcAft>
                <a:spcPts val="0"/>
              </a:spcAft>
              <a:buSzPts val="2000"/>
              <a:buChar char="•"/>
              <a:defRPr/>
            </a:lvl8pPr>
            <a:lvl9pPr marL="4128790" lvl="8" indent="-356809" algn="l">
              <a:lnSpc>
                <a:spcPct val="100000"/>
              </a:lnSpc>
              <a:spcBef>
                <a:spcPts val="1003"/>
              </a:spcBef>
              <a:spcAft>
                <a:spcPts val="0"/>
              </a:spcAft>
              <a:buSzPts val="2000"/>
              <a:buChar char="•"/>
              <a:defRPr/>
            </a:lvl9pPr>
          </a:lstStyle>
          <a:p>
            <a:endParaRPr/>
          </a:p>
        </p:txBody>
      </p:sp>
      <p:sp>
        <p:nvSpPr>
          <p:cNvPr id="32" name="Google Shape;32;p2"/>
          <p:cNvSpPr>
            <a:spLocks noGrp="1"/>
          </p:cNvSpPr>
          <p:nvPr>
            <p:ph type="body" idx="15"/>
          </p:nvPr>
        </p:nvSpPr>
        <p:spPr>
          <a:xfrm>
            <a:off x="12954000" y="20509972"/>
            <a:ext cx="10668000" cy="968022"/>
          </a:xfrm>
          <a:prstGeom prst="round1Rect">
            <a:avLst>
              <a:gd name="adj" fmla="val 16667"/>
            </a:avLst>
          </a:prstGeom>
          <a:solidFill>
            <a:schemeClr val="accent6"/>
          </a:solidFill>
          <a:ln>
            <a:noFill/>
          </a:ln>
        </p:spPr>
        <p:txBody>
          <a:bodyPr spcFirstLastPara="1" wrap="square" lIns="365750" tIns="45700" rIns="91425" bIns="45700" anchor="ctr" anchorCtr="0"/>
          <a:lstStyle>
            <a:lvl1pPr marL="458754" lvl="0"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1pPr>
            <a:lvl2pPr marL="917509" lvl="1"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2pPr>
            <a:lvl3pPr marL="1376263" lvl="2"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3pPr>
            <a:lvl4pPr marL="1835018" lvl="3"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4pPr>
            <a:lvl5pPr marL="2293772" lvl="4"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5pPr>
            <a:lvl6pPr marL="2752527" lvl="5"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6pPr>
            <a:lvl7pPr marL="3211281" lvl="6"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7pPr>
            <a:lvl8pPr marL="3670036" lvl="7"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8pPr>
            <a:lvl9pPr marL="4128790" lvl="8"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9pPr>
          </a:lstStyle>
          <a:p>
            <a:endParaRPr/>
          </a:p>
        </p:txBody>
      </p:sp>
      <p:sp>
        <p:nvSpPr>
          <p:cNvPr id="33" name="Google Shape;33;p2"/>
          <p:cNvSpPr txBox="1">
            <a:spLocks noGrp="1"/>
          </p:cNvSpPr>
          <p:nvPr>
            <p:ph type="body" idx="16"/>
          </p:nvPr>
        </p:nvSpPr>
        <p:spPr>
          <a:xfrm>
            <a:off x="12954000" y="21482834"/>
            <a:ext cx="10668000" cy="3630083"/>
          </a:xfrm>
          <a:prstGeom prst="rect">
            <a:avLst/>
          </a:prstGeom>
          <a:noFill/>
          <a:ln>
            <a:noFill/>
          </a:ln>
        </p:spPr>
        <p:txBody>
          <a:bodyPr spcFirstLastPara="1" wrap="square" lIns="365750" tIns="182875" rIns="91425" bIns="45700" anchor="t" anchorCtr="0"/>
          <a:lstStyle>
            <a:lvl1pPr marL="458754" lvl="0" indent="-378026" algn="l">
              <a:lnSpc>
                <a:spcPct val="100000"/>
              </a:lnSpc>
              <a:spcBef>
                <a:spcPts val="1003"/>
              </a:spcBef>
              <a:spcAft>
                <a:spcPts val="0"/>
              </a:spcAft>
              <a:buSzPts val="2333"/>
              <a:buChar char="•"/>
              <a:defRPr/>
            </a:lvl1pPr>
            <a:lvl2pPr marL="917509" lvl="1" indent="-344066" algn="l">
              <a:lnSpc>
                <a:spcPct val="100000"/>
              </a:lnSpc>
              <a:spcBef>
                <a:spcPts val="1003"/>
              </a:spcBef>
              <a:spcAft>
                <a:spcPts val="0"/>
              </a:spcAft>
              <a:buSzPts val="1800"/>
              <a:buChar char="•"/>
              <a:defRPr/>
            </a:lvl2pPr>
            <a:lvl3pPr marL="1376263" lvl="2" indent="-344066" algn="l">
              <a:lnSpc>
                <a:spcPct val="100000"/>
              </a:lnSpc>
              <a:spcBef>
                <a:spcPts val="1003"/>
              </a:spcBef>
              <a:spcAft>
                <a:spcPts val="0"/>
              </a:spcAft>
              <a:buSzPts val="1800"/>
              <a:buChar char="•"/>
              <a:defRPr/>
            </a:lvl3pPr>
            <a:lvl4pPr marL="1835018" lvl="3" indent="-344066" algn="l">
              <a:lnSpc>
                <a:spcPct val="100000"/>
              </a:lnSpc>
              <a:spcBef>
                <a:spcPts val="1003"/>
              </a:spcBef>
              <a:spcAft>
                <a:spcPts val="0"/>
              </a:spcAft>
              <a:buSzPts val="1800"/>
              <a:buChar char="•"/>
              <a:defRPr/>
            </a:lvl4pPr>
            <a:lvl5pPr marL="2293772" lvl="4" indent="-356809" algn="l">
              <a:lnSpc>
                <a:spcPct val="100000"/>
              </a:lnSpc>
              <a:spcBef>
                <a:spcPts val="1003"/>
              </a:spcBef>
              <a:spcAft>
                <a:spcPts val="0"/>
              </a:spcAft>
              <a:buSzPts val="2000"/>
              <a:buChar char="•"/>
              <a:defRPr/>
            </a:lvl5pPr>
            <a:lvl6pPr marL="2752527" lvl="5" indent="-356809" algn="l">
              <a:lnSpc>
                <a:spcPct val="100000"/>
              </a:lnSpc>
              <a:spcBef>
                <a:spcPts val="1003"/>
              </a:spcBef>
              <a:spcAft>
                <a:spcPts val="0"/>
              </a:spcAft>
              <a:buSzPts val="2000"/>
              <a:buChar char="•"/>
              <a:defRPr/>
            </a:lvl6pPr>
            <a:lvl7pPr marL="3211281" lvl="6" indent="-356809" algn="l">
              <a:lnSpc>
                <a:spcPct val="100000"/>
              </a:lnSpc>
              <a:spcBef>
                <a:spcPts val="1003"/>
              </a:spcBef>
              <a:spcAft>
                <a:spcPts val="0"/>
              </a:spcAft>
              <a:buSzPts val="2000"/>
              <a:buChar char="•"/>
              <a:defRPr/>
            </a:lvl7pPr>
            <a:lvl8pPr marL="3670036" lvl="7" indent="-356809" algn="l">
              <a:lnSpc>
                <a:spcPct val="100000"/>
              </a:lnSpc>
              <a:spcBef>
                <a:spcPts val="1003"/>
              </a:spcBef>
              <a:spcAft>
                <a:spcPts val="0"/>
              </a:spcAft>
              <a:buSzPts val="2000"/>
              <a:buChar char="•"/>
              <a:defRPr/>
            </a:lvl8pPr>
            <a:lvl9pPr marL="4128790" lvl="8" indent="-356809" algn="l">
              <a:lnSpc>
                <a:spcPct val="100000"/>
              </a:lnSpc>
              <a:spcBef>
                <a:spcPts val="1003"/>
              </a:spcBef>
              <a:spcAft>
                <a:spcPts val="0"/>
              </a:spcAft>
              <a:buSzPts val="2000"/>
              <a:buChar char="•"/>
              <a:defRPr/>
            </a:lvl9pPr>
          </a:lstStyle>
          <a:p>
            <a:endParaRPr/>
          </a:p>
        </p:txBody>
      </p:sp>
      <p:sp>
        <p:nvSpPr>
          <p:cNvPr id="34" name="Google Shape;34;p2"/>
          <p:cNvSpPr>
            <a:spLocks noGrp="1"/>
          </p:cNvSpPr>
          <p:nvPr>
            <p:ph type="body" idx="17"/>
          </p:nvPr>
        </p:nvSpPr>
        <p:spPr>
          <a:xfrm>
            <a:off x="24917400" y="4646508"/>
            <a:ext cx="10668000" cy="968022"/>
          </a:xfrm>
          <a:prstGeom prst="round1Rect">
            <a:avLst>
              <a:gd name="adj" fmla="val 16667"/>
            </a:avLst>
          </a:prstGeom>
          <a:solidFill>
            <a:schemeClr val="accent6"/>
          </a:solidFill>
          <a:ln>
            <a:noFill/>
          </a:ln>
        </p:spPr>
        <p:txBody>
          <a:bodyPr spcFirstLastPara="1" wrap="square" lIns="365750" tIns="45700" rIns="91425" bIns="45700" anchor="ctr" anchorCtr="0"/>
          <a:lstStyle>
            <a:lvl1pPr marL="458754" lvl="0"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1pPr>
            <a:lvl2pPr marL="917509" lvl="1"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2pPr>
            <a:lvl3pPr marL="1376263" lvl="2"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3pPr>
            <a:lvl4pPr marL="1835018" lvl="3"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4pPr>
            <a:lvl5pPr marL="2293772" lvl="4"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5pPr>
            <a:lvl6pPr marL="2752527" lvl="5"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6pPr>
            <a:lvl7pPr marL="3211281" lvl="6"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7pPr>
            <a:lvl8pPr marL="3670036" lvl="7"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8pPr>
            <a:lvl9pPr marL="4128790" lvl="8"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9pPr>
          </a:lstStyle>
          <a:p>
            <a:endParaRPr/>
          </a:p>
        </p:txBody>
      </p:sp>
      <p:sp>
        <p:nvSpPr>
          <p:cNvPr id="35" name="Google Shape;35;p2"/>
          <p:cNvSpPr txBox="1">
            <a:spLocks noGrp="1"/>
          </p:cNvSpPr>
          <p:nvPr>
            <p:ph type="body" idx="18"/>
          </p:nvPr>
        </p:nvSpPr>
        <p:spPr>
          <a:xfrm>
            <a:off x="24917400" y="5614530"/>
            <a:ext cx="10668000" cy="5808133"/>
          </a:xfrm>
          <a:prstGeom prst="rect">
            <a:avLst/>
          </a:prstGeom>
          <a:noFill/>
          <a:ln>
            <a:noFill/>
          </a:ln>
        </p:spPr>
        <p:txBody>
          <a:bodyPr spcFirstLastPara="1" wrap="square" lIns="365750" tIns="182875" rIns="91425" bIns="45700" anchor="t" anchorCtr="0"/>
          <a:lstStyle>
            <a:lvl1pPr marL="458754" lvl="0" indent="-378026" algn="l">
              <a:lnSpc>
                <a:spcPct val="100000"/>
              </a:lnSpc>
              <a:spcBef>
                <a:spcPts val="1003"/>
              </a:spcBef>
              <a:spcAft>
                <a:spcPts val="0"/>
              </a:spcAft>
              <a:buSzPts val="2333"/>
              <a:buChar char="•"/>
              <a:defRPr/>
            </a:lvl1pPr>
            <a:lvl2pPr marL="917509" lvl="1" indent="-344066" algn="l">
              <a:lnSpc>
                <a:spcPct val="100000"/>
              </a:lnSpc>
              <a:spcBef>
                <a:spcPts val="1003"/>
              </a:spcBef>
              <a:spcAft>
                <a:spcPts val="0"/>
              </a:spcAft>
              <a:buSzPts val="1800"/>
              <a:buChar char="•"/>
              <a:defRPr/>
            </a:lvl2pPr>
            <a:lvl3pPr marL="1376263" lvl="2" indent="-344066" algn="l">
              <a:lnSpc>
                <a:spcPct val="100000"/>
              </a:lnSpc>
              <a:spcBef>
                <a:spcPts val="1003"/>
              </a:spcBef>
              <a:spcAft>
                <a:spcPts val="0"/>
              </a:spcAft>
              <a:buSzPts val="1800"/>
              <a:buChar char="•"/>
              <a:defRPr/>
            </a:lvl3pPr>
            <a:lvl4pPr marL="1835018" lvl="3" indent="-344066" algn="l">
              <a:lnSpc>
                <a:spcPct val="100000"/>
              </a:lnSpc>
              <a:spcBef>
                <a:spcPts val="1003"/>
              </a:spcBef>
              <a:spcAft>
                <a:spcPts val="0"/>
              </a:spcAft>
              <a:buSzPts val="1800"/>
              <a:buChar char="•"/>
              <a:defRPr/>
            </a:lvl4pPr>
            <a:lvl5pPr marL="2293772" lvl="4" indent="-356809" algn="l">
              <a:lnSpc>
                <a:spcPct val="100000"/>
              </a:lnSpc>
              <a:spcBef>
                <a:spcPts val="1003"/>
              </a:spcBef>
              <a:spcAft>
                <a:spcPts val="0"/>
              </a:spcAft>
              <a:buSzPts val="2000"/>
              <a:buChar char="•"/>
              <a:defRPr/>
            </a:lvl5pPr>
            <a:lvl6pPr marL="2752527" lvl="5" indent="-356809" algn="l">
              <a:lnSpc>
                <a:spcPct val="100000"/>
              </a:lnSpc>
              <a:spcBef>
                <a:spcPts val="1003"/>
              </a:spcBef>
              <a:spcAft>
                <a:spcPts val="0"/>
              </a:spcAft>
              <a:buSzPts val="2000"/>
              <a:buChar char="•"/>
              <a:defRPr/>
            </a:lvl6pPr>
            <a:lvl7pPr marL="3211281" lvl="6" indent="-356809" algn="l">
              <a:lnSpc>
                <a:spcPct val="100000"/>
              </a:lnSpc>
              <a:spcBef>
                <a:spcPts val="1003"/>
              </a:spcBef>
              <a:spcAft>
                <a:spcPts val="0"/>
              </a:spcAft>
              <a:buSzPts val="2000"/>
              <a:buChar char="•"/>
              <a:defRPr/>
            </a:lvl7pPr>
            <a:lvl8pPr marL="3670036" lvl="7" indent="-356809" algn="l">
              <a:lnSpc>
                <a:spcPct val="100000"/>
              </a:lnSpc>
              <a:spcBef>
                <a:spcPts val="1003"/>
              </a:spcBef>
              <a:spcAft>
                <a:spcPts val="0"/>
              </a:spcAft>
              <a:buSzPts val="2000"/>
              <a:buChar char="•"/>
              <a:defRPr/>
            </a:lvl8pPr>
            <a:lvl9pPr marL="4128790" lvl="8" indent="-356809" algn="l">
              <a:lnSpc>
                <a:spcPct val="100000"/>
              </a:lnSpc>
              <a:spcBef>
                <a:spcPts val="1003"/>
              </a:spcBef>
              <a:spcAft>
                <a:spcPts val="0"/>
              </a:spcAft>
              <a:buSzPts val="2000"/>
              <a:buChar char="•"/>
              <a:defRPr/>
            </a:lvl9pPr>
          </a:lstStyle>
          <a:p>
            <a:endParaRPr/>
          </a:p>
        </p:txBody>
      </p:sp>
      <p:sp>
        <p:nvSpPr>
          <p:cNvPr id="36" name="Google Shape;36;p2"/>
          <p:cNvSpPr txBox="1">
            <a:spLocks noGrp="1"/>
          </p:cNvSpPr>
          <p:nvPr>
            <p:ph type="body" idx="19"/>
          </p:nvPr>
        </p:nvSpPr>
        <p:spPr>
          <a:xfrm>
            <a:off x="24917400" y="12574610"/>
            <a:ext cx="10668000" cy="5808133"/>
          </a:xfrm>
          <a:prstGeom prst="rect">
            <a:avLst/>
          </a:prstGeom>
          <a:noFill/>
          <a:ln>
            <a:noFill/>
          </a:ln>
        </p:spPr>
        <p:txBody>
          <a:bodyPr spcFirstLastPara="1" wrap="square" lIns="365750" tIns="182875" rIns="91425" bIns="45700" anchor="t" anchorCtr="0"/>
          <a:lstStyle>
            <a:lvl1pPr marL="458754" lvl="0" indent="-378026" algn="l">
              <a:lnSpc>
                <a:spcPct val="100000"/>
              </a:lnSpc>
              <a:spcBef>
                <a:spcPts val="1003"/>
              </a:spcBef>
              <a:spcAft>
                <a:spcPts val="0"/>
              </a:spcAft>
              <a:buSzPts val="2333"/>
              <a:buChar char="•"/>
              <a:defRPr/>
            </a:lvl1pPr>
            <a:lvl2pPr marL="917509" lvl="1" indent="-344066" algn="l">
              <a:lnSpc>
                <a:spcPct val="100000"/>
              </a:lnSpc>
              <a:spcBef>
                <a:spcPts val="1003"/>
              </a:spcBef>
              <a:spcAft>
                <a:spcPts val="0"/>
              </a:spcAft>
              <a:buSzPts val="1800"/>
              <a:buChar char="•"/>
              <a:defRPr/>
            </a:lvl2pPr>
            <a:lvl3pPr marL="1376263" lvl="2" indent="-344066" algn="l">
              <a:lnSpc>
                <a:spcPct val="100000"/>
              </a:lnSpc>
              <a:spcBef>
                <a:spcPts val="1003"/>
              </a:spcBef>
              <a:spcAft>
                <a:spcPts val="0"/>
              </a:spcAft>
              <a:buSzPts val="1800"/>
              <a:buChar char="•"/>
              <a:defRPr/>
            </a:lvl3pPr>
            <a:lvl4pPr marL="1835018" lvl="3" indent="-344066" algn="l">
              <a:lnSpc>
                <a:spcPct val="100000"/>
              </a:lnSpc>
              <a:spcBef>
                <a:spcPts val="1003"/>
              </a:spcBef>
              <a:spcAft>
                <a:spcPts val="0"/>
              </a:spcAft>
              <a:buSzPts val="1800"/>
              <a:buChar char="•"/>
              <a:defRPr/>
            </a:lvl4pPr>
            <a:lvl5pPr marL="2293772" lvl="4" indent="-356809" algn="l">
              <a:lnSpc>
                <a:spcPct val="100000"/>
              </a:lnSpc>
              <a:spcBef>
                <a:spcPts val="1003"/>
              </a:spcBef>
              <a:spcAft>
                <a:spcPts val="0"/>
              </a:spcAft>
              <a:buSzPts val="2000"/>
              <a:buChar char="•"/>
              <a:defRPr/>
            </a:lvl5pPr>
            <a:lvl6pPr marL="2752527" lvl="5" indent="-356809" algn="l">
              <a:lnSpc>
                <a:spcPct val="100000"/>
              </a:lnSpc>
              <a:spcBef>
                <a:spcPts val="1003"/>
              </a:spcBef>
              <a:spcAft>
                <a:spcPts val="0"/>
              </a:spcAft>
              <a:buSzPts val="2000"/>
              <a:buChar char="•"/>
              <a:defRPr/>
            </a:lvl6pPr>
            <a:lvl7pPr marL="3211281" lvl="6" indent="-356809" algn="l">
              <a:lnSpc>
                <a:spcPct val="100000"/>
              </a:lnSpc>
              <a:spcBef>
                <a:spcPts val="1003"/>
              </a:spcBef>
              <a:spcAft>
                <a:spcPts val="0"/>
              </a:spcAft>
              <a:buSzPts val="2000"/>
              <a:buChar char="•"/>
              <a:defRPr/>
            </a:lvl7pPr>
            <a:lvl8pPr marL="3670036" lvl="7" indent="-356809" algn="l">
              <a:lnSpc>
                <a:spcPct val="100000"/>
              </a:lnSpc>
              <a:spcBef>
                <a:spcPts val="1003"/>
              </a:spcBef>
              <a:spcAft>
                <a:spcPts val="0"/>
              </a:spcAft>
              <a:buSzPts val="2000"/>
              <a:buChar char="•"/>
              <a:defRPr/>
            </a:lvl8pPr>
            <a:lvl9pPr marL="4128790" lvl="8" indent="-356809" algn="l">
              <a:lnSpc>
                <a:spcPct val="100000"/>
              </a:lnSpc>
              <a:spcBef>
                <a:spcPts val="1003"/>
              </a:spcBef>
              <a:spcAft>
                <a:spcPts val="0"/>
              </a:spcAft>
              <a:buSzPts val="2000"/>
              <a:buChar char="•"/>
              <a:defRPr/>
            </a:lvl9pPr>
          </a:lstStyle>
          <a:p>
            <a:endParaRPr/>
          </a:p>
        </p:txBody>
      </p:sp>
      <p:sp>
        <p:nvSpPr>
          <p:cNvPr id="37" name="Google Shape;37;p2"/>
          <p:cNvSpPr>
            <a:spLocks noGrp="1"/>
          </p:cNvSpPr>
          <p:nvPr>
            <p:ph type="body" idx="20"/>
          </p:nvPr>
        </p:nvSpPr>
        <p:spPr>
          <a:xfrm>
            <a:off x="24917400" y="20509972"/>
            <a:ext cx="10668000" cy="968022"/>
          </a:xfrm>
          <a:prstGeom prst="round1Rect">
            <a:avLst>
              <a:gd name="adj" fmla="val 16667"/>
            </a:avLst>
          </a:prstGeom>
          <a:solidFill>
            <a:schemeClr val="accent1"/>
          </a:solidFill>
          <a:ln>
            <a:noFill/>
          </a:ln>
        </p:spPr>
        <p:txBody>
          <a:bodyPr spcFirstLastPara="1" wrap="square" lIns="365750" tIns="45700" rIns="91425" bIns="45700" anchor="ctr" anchorCtr="0"/>
          <a:lstStyle>
            <a:lvl1pPr marL="458754" lvl="0"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1pPr>
            <a:lvl2pPr marL="917509" lvl="1"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2pPr>
            <a:lvl3pPr marL="1376263" lvl="2"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3pPr>
            <a:lvl4pPr marL="1835018" lvl="3"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4pPr>
            <a:lvl5pPr marL="2293772" lvl="4"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5pPr>
            <a:lvl6pPr marL="2752527" lvl="5"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6pPr>
            <a:lvl7pPr marL="3211281" lvl="6"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7pPr>
            <a:lvl8pPr marL="3670036" lvl="7"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8pPr>
            <a:lvl9pPr marL="4128790" lvl="8" indent="-229377" algn="l">
              <a:lnSpc>
                <a:spcPct val="100000"/>
              </a:lnSpc>
              <a:spcBef>
                <a:spcPts val="0"/>
              </a:spcBef>
              <a:spcAft>
                <a:spcPts val="0"/>
              </a:spcAft>
              <a:buSzPts val="5000"/>
              <a:buNone/>
              <a:defRPr sz="5017" cap="none">
                <a:solidFill>
                  <a:schemeClr val="lt1"/>
                </a:solidFill>
                <a:latin typeface="Cambria"/>
                <a:ea typeface="Cambria"/>
                <a:cs typeface="Cambria"/>
                <a:sym typeface="Cambria"/>
              </a:defRPr>
            </a:lvl9pPr>
          </a:lstStyle>
          <a:p>
            <a:endParaRPr/>
          </a:p>
        </p:txBody>
      </p:sp>
      <p:sp>
        <p:nvSpPr>
          <p:cNvPr id="38" name="Google Shape;38;p2"/>
          <p:cNvSpPr txBox="1">
            <a:spLocks noGrp="1"/>
          </p:cNvSpPr>
          <p:nvPr>
            <p:ph type="body" idx="21"/>
          </p:nvPr>
        </p:nvSpPr>
        <p:spPr>
          <a:xfrm>
            <a:off x="24917400" y="21482834"/>
            <a:ext cx="10668000" cy="3630083"/>
          </a:xfrm>
          <a:prstGeom prst="rect">
            <a:avLst/>
          </a:prstGeom>
          <a:noFill/>
          <a:ln>
            <a:noFill/>
          </a:ln>
        </p:spPr>
        <p:txBody>
          <a:bodyPr spcFirstLastPara="1" wrap="square" lIns="365750" tIns="182875" rIns="91425" bIns="45700" anchor="t" anchorCtr="0"/>
          <a:lstStyle>
            <a:lvl1pPr marL="458754" lvl="0" indent="-378026" algn="l">
              <a:lnSpc>
                <a:spcPct val="100000"/>
              </a:lnSpc>
              <a:spcBef>
                <a:spcPts val="1003"/>
              </a:spcBef>
              <a:spcAft>
                <a:spcPts val="0"/>
              </a:spcAft>
              <a:buSzPts val="2333"/>
              <a:buChar char="•"/>
              <a:defRPr/>
            </a:lvl1pPr>
            <a:lvl2pPr marL="917509" lvl="1" indent="-344066" algn="l">
              <a:lnSpc>
                <a:spcPct val="100000"/>
              </a:lnSpc>
              <a:spcBef>
                <a:spcPts val="1003"/>
              </a:spcBef>
              <a:spcAft>
                <a:spcPts val="0"/>
              </a:spcAft>
              <a:buSzPts val="1800"/>
              <a:buChar char="•"/>
              <a:defRPr/>
            </a:lvl2pPr>
            <a:lvl3pPr marL="1376263" lvl="2" indent="-344066" algn="l">
              <a:lnSpc>
                <a:spcPct val="100000"/>
              </a:lnSpc>
              <a:spcBef>
                <a:spcPts val="1003"/>
              </a:spcBef>
              <a:spcAft>
                <a:spcPts val="0"/>
              </a:spcAft>
              <a:buSzPts val="1800"/>
              <a:buChar char="•"/>
              <a:defRPr/>
            </a:lvl3pPr>
            <a:lvl4pPr marL="1835018" lvl="3" indent="-344066" algn="l">
              <a:lnSpc>
                <a:spcPct val="100000"/>
              </a:lnSpc>
              <a:spcBef>
                <a:spcPts val="1003"/>
              </a:spcBef>
              <a:spcAft>
                <a:spcPts val="0"/>
              </a:spcAft>
              <a:buSzPts val="1800"/>
              <a:buChar char="•"/>
              <a:defRPr/>
            </a:lvl4pPr>
            <a:lvl5pPr marL="2293772" lvl="4" indent="-356809" algn="l">
              <a:lnSpc>
                <a:spcPct val="100000"/>
              </a:lnSpc>
              <a:spcBef>
                <a:spcPts val="1003"/>
              </a:spcBef>
              <a:spcAft>
                <a:spcPts val="0"/>
              </a:spcAft>
              <a:buSzPts val="2000"/>
              <a:buChar char="•"/>
              <a:defRPr/>
            </a:lvl5pPr>
            <a:lvl6pPr marL="2752527" lvl="5" indent="-356809" algn="l">
              <a:lnSpc>
                <a:spcPct val="100000"/>
              </a:lnSpc>
              <a:spcBef>
                <a:spcPts val="1003"/>
              </a:spcBef>
              <a:spcAft>
                <a:spcPts val="0"/>
              </a:spcAft>
              <a:buSzPts val="2000"/>
              <a:buChar char="•"/>
              <a:defRPr/>
            </a:lvl6pPr>
            <a:lvl7pPr marL="3211281" lvl="6" indent="-356809" algn="l">
              <a:lnSpc>
                <a:spcPct val="100000"/>
              </a:lnSpc>
              <a:spcBef>
                <a:spcPts val="1003"/>
              </a:spcBef>
              <a:spcAft>
                <a:spcPts val="0"/>
              </a:spcAft>
              <a:buSzPts val="2000"/>
              <a:buChar char="•"/>
              <a:defRPr/>
            </a:lvl7pPr>
            <a:lvl8pPr marL="3670036" lvl="7" indent="-356809" algn="l">
              <a:lnSpc>
                <a:spcPct val="100000"/>
              </a:lnSpc>
              <a:spcBef>
                <a:spcPts val="1003"/>
              </a:spcBef>
              <a:spcAft>
                <a:spcPts val="0"/>
              </a:spcAft>
              <a:buSzPts val="2000"/>
              <a:buChar char="•"/>
              <a:defRPr/>
            </a:lvl8pPr>
            <a:lvl9pPr marL="4128790" lvl="8" indent="-356809" algn="l">
              <a:lnSpc>
                <a:spcPct val="100000"/>
              </a:lnSpc>
              <a:spcBef>
                <a:spcPts val="1003"/>
              </a:spcBef>
              <a:spcAft>
                <a:spcPts val="0"/>
              </a:spcAft>
              <a:buSzPts val="2000"/>
              <a:buChar char="•"/>
              <a:defRPr/>
            </a:lvl9pPr>
          </a:lstStyle>
          <a:p>
            <a:endParaRPr/>
          </a:p>
        </p:txBody>
      </p:sp>
    </p:spTree>
  </p:cSld>
  <p:clrMapOvr>
    <a:masterClrMapping/>
  </p:clrMapOvr>
  <p:extLst>
    <p:ext uri="{DCECCB84-F9BA-43D5-87BE-67443E8EF086}">
      <p15:sldGuideLst xmlns:p15="http://schemas.microsoft.com/office/powerpoint/2012/main">
        <p15:guide id="1" pos="7640" userDrawn="1">
          <p15:clr>
            <a:srgbClr val="A4A3A4"/>
          </p15:clr>
        </p15:guide>
        <p15:guide id="2" pos="1540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3" y="0"/>
            <a:ext cx="36576001" cy="3993092"/>
          </a:xfrm>
          <a:prstGeom prst="rect">
            <a:avLst/>
          </a:prstGeom>
          <a:solidFill>
            <a:srgbClr val="3C267D"/>
          </a:solidFill>
          <a:ln>
            <a:noFill/>
          </a:ln>
        </p:spPr>
        <p:txBody>
          <a:bodyPr spcFirstLastPara="1" wrap="square" lIns="91739" tIns="45857" rIns="91739" bIns="45857" anchor="ctr" anchorCtr="0">
            <a:noAutofit/>
          </a:bodyPr>
          <a:lstStyle/>
          <a:p>
            <a:pPr marL="0" marR="0" lvl="0" indent="0" algn="ctr" rtl="0">
              <a:spcBef>
                <a:spcPts val="0"/>
              </a:spcBef>
              <a:spcAft>
                <a:spcPts val="0"/>
              </a:spcAft>
              <a:buNone/>
            </a:pPr>
            <a:endParaRPr sz="5057" b="0" i="0" u="none" strike="noStrike" cap="none">
              <a:solidFill>
                <a:schemeClr val="lt1"/>
              </a:solidFill>
              <a:latin typeface="Calibri"/>
              <a:ea typeface="Calibri"/>
              <a:cs typeface="Calibri"/>
              <a:sym typeface="Calibri"/>
            </a:endParaRPr>
          </a:p>
        </p:txBody>
      </p:sp>
      <p:sp>
        <p:nvSpPr>
          <p:cNvPr id="11" name="Google Shape;11;p1"/>
          <p:cNvSpPr txBox="1">
            <a:spLocks noGrp="1"/>
          </p:cNvSpPr>
          <p:nvPr>
            <p:ph type="title"/>
          </p:nvPr>
        </p:nvSpPr>
        <p:spPr>
          <a:xfrm>
            <a:off x="5334003" y="786519"/>
            <a:ext cx="25907999" cy="1996498"/>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lt1"/>
              </a:buClr>
              <a:buSzPts val="7333"/>
              <a:buFont typeface="Cambria"/>
              <a:buNone/>
              <a:defRPr sz="7333" b="1" i="0" u="none" strike="noStrike" cap="none">
                <a:solidFill>
                  <a:schemeClr val="lt1"/>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5334003" y="4779610"/>
            <a:ext cx="25907999" cy="18761483"/>
          </a:xfrm>
          <a:prstGeom prst="rect">
            <a:avLst/>
          </a:prstGeom>
          <a:noFill/>
          <a:ln>
            <a:noFill/>
          </a:ln>
        </p:spPr>
        <p:txBody>
          <a:bodyPr spcFirstLastPara="1" wrap="square" lIns="91425" tIns="45700" rIns="91425" bIns="45700" anchor="t" anchorCtr="0"/>
          <a:lstStyle>
            <a:lvl1pPr marL="457200" marR="0" lvl="0" indent="-376745" algn="l" rtl="0">
              <a:lnSpc>
                <a:spcPct val="100000"/>
              </a:lnSpc>
              <a:spcBef>
                <a:spcPts val="1000"/>
              </a:spcBef>
              <a:spcAft>
                <a:spcPts val="0"/>
              </a:spcAft>
              <a:buClr>
                <a:schemeClr val="accent2"/>
              </a:buClr>
              <a:buSzPts val="2333"/>
              <a:buFont typeface="Arial"/>
              <a:buChar char="•"/>
              <a:defRPr sz="2333"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1000"/>
              </a:spcBef>
              <a:spcAft>
                <a:spcPts val="0"/>
              </a:spcAft>
              <a:buClr>
                <a:schemeClr val="accent2"/>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1000"/>
              </a:spcBef>
              <a:spcAft>
                <a:spcPts val="0"/>
              </a:spcAft>
              <a:buClr>
                <a:schemeClr val="accent2"/>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1000"/>
              </a:spcBef>
              <a:spcAft>
                <a:spcPts val="0"/>
              </a:spcAft>
              <a:buClr>
                <a:schemeClr val="accent2"/>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1000"/>
              </a:spcBef>
              <a:spcAft>
                <a:spcPts val="0"/>
              </a:spcAft>
              <a:buClr>
                <a:schemeClr val="accent2"/>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1000"/>
              </a:spcBef>
              <a:spcAft>
                <a:spcPts val="0"/>
              </a:spcAft>
              <a:buClr>
                <a:schemeClr val="accent2"/>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1000"/>
              </a:spcBef>
              <a:spcAft>
                <a:spcPts val="0"/>
              </a:spcAft>
              <a:buClr>
                <a:schemeClr val="accent2"/>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1000"/>
              </a:spcBef>
              <a:spcAft>
                <a:spcPts val="0"/>
              </a:spcAft>
              <a:buClr>
                <a:schemeClr val="accent2"/>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1000"/>
              </a:spcBef>
              <a:spcAft>
                <a:spcPts val="0"/>
              </a:spcAft>
              <a:buClr>
                <a:schemeClr val="accent2"/>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952500" y="25498475"/>
            <a:ext cx="8229600" cy="363008"/>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338" b="0" i="0" u="none" strike="noStrike" cap="none">
                <a:solidFill>
                  <a:srgbClr val="8B8B8D"/>
                </a:solidFill>
                <a:latin typeface="Calibri"/>
                <a:ea typeface="Calibri"/>
                <a:cs typeface="Calibri"/>
                <a:sym typeface="Calibri"/>
              </a:defRPr>
            </a:lvl1pPr>
            <a:lvl2pPr marR="0" lvl="1"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9182100" y="25498475"/>
            <a:ext cx="18211800" cy="36300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338" b="0" i="0" u="none" strike="noStrike" cap="none">
                <a:solidFill>
                  <a:srgbClr val="8B8B8D"/>
                </a:solidFill>
                <a:latin typeface="Calibri"/>
                <a:ea typeface="Calibri"/>
                <a:cs typeface="Calibri"/>
                <a:sym typeface="Calibri"/>
              </a:defRPr>
            </a:lvl1pPr>
            <a:lvl2pPr marR="0" lvl="1"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069"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27393900" y="25498475"/>
            <a:ext cx="8229600" cy="36300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38" b="0" i="0" u="none" strike="noStrike" cap="none">
                <a:solidFill>
                  <a:srgbClr val="8B8B8D"/>
                </a:solidFill>
                <a:latin typeface="Calibri"/>
                <a:ea typeface="Calibri"/>
                <a:cs typeface="Calibri"/>
                <a:sym typeface="Calibri"/>
              </a:defRPr>
            </a:lvl1pPr>
            <a:lvl2pPr marL="0" marR="0" lvl="1" indent="0" algn="r" rtl="0">
              <a:spcBef>
                <a:spcPts val="0"/>
              </a:spcBef>
              <a:buNone/>
              <a:defRPr sz="1338" b="0" i="0" u="none" strike="noStrike" cap="none">
                <a:solidFill>
                  <a:srgbClr val="8B8B8D"/>
                </a:solidFill>
                <a:latin typeface="Calibri"/>
                <a:ea typeface="Calibri"/>
                <a:cs typeface="Calibri"/>
                <a:sym typeface="Calibri"/>
              </a:defRPr>
            </a:lvl2pPr>
            <a:lvl3pPr marL="0" marR="0" lvl="2" indent="0" algn="r" rtl="0">
              <a:spcBef>
                <a:spcPts val="0"/>
              </a:spcBef>
              <a:buNone/>
              <a:defRPr sz="1338" b="0" i="0" u="none" strike="noStrike" cap="none">
                <a:solidFill>
                  <a:srgbClr val="8B8B8D"/>
                </a:solidFill>
                <a:latin typeface="Calibri"/>
                <a:ea typeface="Calibri"/>
                <a:cs typeface="Calibri"/>
                <a:sym typeface="Calibri"/>
              </a:defRPr>
            </a:lvl3pPr>
            <a:lvl4pPr marL="0" marR="0" lvl="3" indent="0" algn="r" rtl="0">
              <a:spcBef>
                <a:spcPts val="0"/>
              </a:spcBef>
              <a:buNone/>
              <a:defRPr sz="1338" b="0" i="0" u="none" strike="noStrike" cap="none">
                <a:solidFill>
                  <a:srgbClr val="8B8B8D"/>
                </a:solidFill>
                <a:latin typeface="Calibri"/>
                <a:ea typeface="Calibri"/>
                <a:cs typeface="Calibri"/>
                <a:sym typeface="Calibri"/>
              </a:defRPr>
            </a:lvl4pPr>
            <a:lvl5pPr marL="0" marR="0" lvl="4" indent="0" algn="r" rtl="0">
              <a:spcBef>
                <a:spcPts val="0"/>
              </a:spcBef>
              <a:buNone/>
              <a:defRPr sz="1338" b="0" i="0" u="none" strike="noStrike" cap="none">
                <a:solidFill>
                  <a:srgbClr val="8B8B8D"/>
                </a:solidFill>
                <a:latin typeface="Calibri"/>
                <a:ea typeface="Calibri"/>
                <a:cs typeface="Calibri"/>
                <a:sym typeface="Calibri"/>
              </a:defRPr>
            </a:lvl5pPr>
            <a:lvl6pPr marL="0" marR="0" lvl="5" indent="0" algn="r" rtl="0">
              <a:spcBef>
                <a:spcPts val="0"/>
              </a:spcBef>
              <a:buNone/>
              <a:defRPr sz="1338" b="0" i="0" u="none" strike="noStrike" cap="none">
                <a:solidFill>
                  <a:srgbClr val="8B8B8D"/>
                </a:solidFill>
                <a:latin typeface="Calibri"/>
                <a:ea typeface="Calibri"/>
                <a:cs typeface="Calibri"/>
                <a:sym typeface="Calibri"/>
              </a:defRPr>
            </a:lvl6pPr>
            <a:lvl7pPr marL="0" marR="0" lvl="6" indent="0" algn="r" rtl="0">
              <a:spcBef>
                <a:spcPts val="0"/>
              </a:spcBef>
              <a:buNone/>
              <a:defRPr sz="1338" b="0" i="0" u="none" strike="noStrike" cap="none">
                <a:solidFill>
                  <a:srgbClr val="8B8B8D"/>
                </a:solidFill>
                <a:latin typeface="Calibri"/>
                <a:ea typeface="Calibri"/>
                <a:cs typeface="Calibri"/>
                <a:sym typeface="Calibri"/>
              </a:defRPr>
            </a:lvl7pPr>
            <a:lvl8pPr marL="0" marR="0" lvl="7" indent="0" algn="r" rtl="0">
              <a:spcBef>
                <a:spcPts val="0"/>
              </a:spcBef>
              <a:buNone/>
              <a:defRPr sz="1338" b="0" i="0" u="none" strike="noStrike" cap="none">
                <a:solidFill>
                  <a:srgbClr val="8B8B8D"/>
                </a:solidFill>
                <a:latin typeface="Calibri"/>
                <a:ea typeface="Calibri"/>
                <a:cs typeface="Calibri"/>
                <a:sym typeface="Calibri"/>
              </a:defRPr>
            </a:lvl8pPr>
            <a:lvl9pPr marL="0" marR="0" lvl="8" indent="0" algn="r" rtl="0">
              <a:spcBef>
                <a:spcPts val="0"/>
              </a:spcBef>
              <a:buNone/>
              <a:defRPr sz="1338" b="0" i="0" u="none" strike="noStrike" cap="none">
                <a:solidFill>
                  <a:srgbClr val="8B8B8D"/>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5"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233" userDrawn="1">
          <p15:clr>
            <a:srgbClr val="A4A3A4"/>
          </p15:clr>
        </p15:guide>
        <p15:guide id="2" pos="600" userDrawn="1">
          <p15:clr>
            <a:srgbClr val="A4A3A4"/>
          </p15:clr>
        </p15:guide>
        <p15:guide id="3" pos="22440" userDrawn="1">
          <p15:clr>
            <a:srgbClr val="A4A3A4"/>
          </p15:clr>
        </p15:guide>
        <p15:guide id="4" pos="11520"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6709382" y="461211"/>
            <a:ext cx="22541346" cy="2202026"/>
          </a:xfrm>
          <a:prstGeom prst="rect">
            <a:avLst/>
          </a:prstGeom>
          <a:noFill/>
          <a:ln>
            <a:noFill/>
          </a:ln>
        </p:spPr>
        <p:txBody>
          <a:bodyPr spcFirstLastPara="1" wrap="square" lIns="91739" tIns="45857" rIns="91739" bIns="45857" anchor="b" anchorCtr="0">
            <a:noAutofit/>
          </a:bodyPr>
          <a:lstStyle/>
          <a:p>
            <a:pPr algn="ctr">
              <a:buSzPts val="10000"/>
            </a:pPr>
            <a:r>
              <a:rPr lang="en-US" sz="15051" b="0" err="1">
                <a:latin typeface="Times New Roman"/>
                <a:ea typeface="Times New Roman"/>
                <a:cs typeface="Times New Roman"/>
                <a:sym typeface="Times New Roman"/>
              </a:rPr>
              <a:t>SubSurface</a:t>
            </a:r>
            <a:r>
              <a:rPr lang="en-US" sz="15051" b="0">
                <a:latin typeface="Times New Roman"/>
                <a:ea typeface="Times New Roman"/>
                <a:cs typeface="Times New Roman"/>
                <a:sym typeface="Times New Roman"/>
              </a:rPr>
              <a:t> Scout </a:t>
            </a:r>
            <a:endParaRPr lang="en-US" sz="15051">
              <a:latin typeface="Times New Roman"/>
              <a:ea typeface="Times New Roman"/>
              <a:cs typeface="Times New Roman"/>
              <a:sym typeface="Times New Roman"/>
            </a:endParaRPr>
          </a:p>
        </p:txBody>
      </p:sp>
      <p:sp>
        <p:nvSpPr>
          <p:cNvPr id="45" name="Google Shape;45;p3"/>
          <p:cNvSpPr txBox="1">
            <a:spLocks noGrp="1"/>
          </p:cNvSpPr>
          <p:nvPr>
            <p:ph type="body" idx="3"/>
          </p:nvPr>
        </p:nvSpPr>
        <p:spPr>
          <a:xfrm>
            <a:off x="384138" y="5391021"/>
            <a:ext cx="10307320" cy="3806808"/>
          </a:xfrm>
          <a:prstGeom prst="rect">
            <a:avLst/>
          </a:prstGeom>
          <a:noFill/>
          <a:ln>
            <a:noFill/>
          </a:ln>
        </p:spPr>
        <p:txBody>
          <a:bodyPr spcFirstLastPara="1" wrap="square" lIns="305845" tIns="152923" rIns="76461" bIns="38231" anchor="t" anchorCtr="0">
            <a:noAutofit/>
          </a:bodyPr>
          <a:lstStyle/>
          <a:p>
            <a:pPr marL="0" indent="0">
              <a:lnSpc>
                <a:spcPct val="113999"/>
              </a:lnSpc>
              <a:spcBef>
                <a:spcPts val="0"/>
              </a:spcBef>
              <a:buSzPts val="2700"/>
              <a:buNone/>
            </a:pPr>
            <a:r>
              <a:rPr lang="en-US" sz="2500">
                <a:solidFill>
                  <a:schemeClr val="tx1"/>
                </a:solidFill>
                <a:latin typeface="Times New Roman"/>
                <a:ea typeface="Times New Roman"/>
                <a:cs typeface="Times New Roman"/>
                <a:sym typeface="Times New Roman"/>
              </a:rPr>
              <a:t>This project presents the design, and construction of a mobile robot platform specifically for ground-penetrating radar (GPR) applications. The robot features a custom-built frame constructed from acrylic and aluminum, optimizing the balance between structural integrity and weight reduction to enhance mobility. Omnidirectional wheels allow customizable scanning patterns, enabling GPR data collection within the designated survey area. This mobile GPR platform offers a versatile solution for efficient data collection across various fields, including archaeology, geotechnical engineering, and utility mapping.</a:t>
            </a:r>
            <a:endParaRPr lang="en-US" sz="2500">
              <a:solidFill>
                <a:schemeClr val="tx1"/>
              </a:solidFill>
              <a:latin typeface="Times New Roman"/>
              <a:ea typeface="Times New Roman"/>
              <a:cs typeface="Times New Roman"/>
            </a:endParaRPr>
          </a:p>
        </p:txBody>
      </p:sp>
      <p:sp>
        <p:nvSpPr>
          <p:cNvPr id="51" name="Google Shape;51;p3"/>
          <p:cNvSpPr txBox="1"/>
          <p:nvPr/>
        </p:nvSpPr>
        <p:spPr>
          <a:xfrm>
            <a:off x="326105" y="4243363"/>
            <a:ext cx="5872253" cy="1055553"/>
          </a:xfrm>
          <a:prstGeom prst="rect">
            <a:avLst/>
          </a:prstGeom>
          <a:noFill/>
          <a:ln>
            <a:noFill/>
          </a:ln>
        </p:spPr>
        <p:txBody>
          <a:bodyPr spcFirstLastPara="1" wrap="square" lIns="91739" tIns="45857" rIns="91739" bIns="45857" anchor="t" anchorCtr="0">
            <a:noAutofit/>
          </a:bodyPr>
          <a:lstStyle/>
          <a:p>
            <a:r>
              <a:rPr lang="pt-BR" sz="6000" b="1" dirty="0">
                <a:solidFill>
                  <a:schemeClr val="bg2"/>
                </a:solidFill>
                <a:latin typeface="Times New Roman"/>
                <a:ea typeface="Times New Roman"/>
                <a:cs typeface="Times New Roman"/>
                <a:sym typeface="Times New Roman"/>
              </a:rPr>
              <a:t>Project Abstract</a:t>
            </a:r>
            <a:endParaRPr lang="pt-BR" sz="6000" b="1" dirty="0">
              <a:solidFill>
                <a:schemeClr val="bg2"/>
              </a:solidFill>
              <a:latin typeface="Times New Roman"/>
              <a:ea typeface="Times New Roman"/>
              <a:cs typeface="Times New Roman"/>
            </a:endParaRPr>
          </a:p>
        </p:txBody>
      </p:sp>
      <p:sp>
        <p:nvSpPr>
          <p:cNvPr id="52" name="Google Shape;52;p3"/>
          <p:cNvSpPr txBox="1"/>
          <p:nvPr/>
        </p:nvSpPr>
        <p:spPr>
          <a:xfrm>
            <a:off x="5486210" y="2741315"/>
            <a:ext cx="25479518" cy="966888"/>
          </a:xfrm>
          <a:prstGeom prst="rect">
            <a:avLst/>
          </a:prstGeom>
          <a:noFill/>
          <a:ln>
            <a:noFill/>
          </a:ln>
        </p:spPr>
        <p:txBody>
          <a:bodyPr spcFirstLastPara="1" wrap="square" lIns="91739" tIns="45857" rIns="91739" bIns="45857" anchor="t" anchorCtr="0">
            <a:noAutofit/>
          </a:bodyPr>
          <a:lstStyle/>
          <a:p>
            <a:r>
              <a:rPr lang="en-US" sz="4400">
                <a:solidFill>
                  <a:schemeClr val="lt1"/>
                </a:solidFill>
                <a:latin typeface="Times New Roman"/>
                <a:ea typeface="Times New Roman"/>
                <a:cs typeface="Times New Roman"/>
                <a:sym typeface="Times New Roman"/>
              </a:rPr>
              <a:t>Members: M. Hossain, M. Karim, P. </a:t>
            </a:r>
            <a:r>
              <a:rPr lang="en-US" sz="4400" err="1">
                <a:solidFill>
                  <a:schemeClr val="lt1"/>
                </a:solidFill>
                <a:latin typeface="Times New Roman"/>
                <a:ea typeface="Times New Roman"/>
                <a:cs typeface="Times New Roman"/>
                <a:sym typeface="Times New Roman"/>
              </a:rPr>
              <a:t>Peiravani</a:t>
            </a:r>
            <a:r>
              <a:rPr lang="en-US" sz="4400">
                <a:solidFill>
                  <a:schemeClr val="lt1"/>
                </a:solidFill>
                <a:latin typeface="Times New Roman"/>
                <a:ea typeface="Times New Roman"/>
                <a:cs typeface="Times New Roman"/>
                <a:sym typeface="Times New Roman"/>
              </a:rPr>
              <a:t>, S. P. Singh, and Z. A. Wallach  -  Mentor: Prof. </a:t>
            </a:r>
            <a:r>
              <a:rPr lang="en-US" sz="4400" err="1">
                <a:solidFill>
                  <a:schemeClr val="lt1"/>
                </a:solidFill>
                <a:latin typeface="Times New Roman"/>
                <a:ea typeface="Times New Roman"/>
                <a:cs typeface="Times New Roman"/>
                <a:sym typeface="Times New Roman"/>
              </a:rPr>
              <a:t>Jizhong</a:t>
            </a:r>
            <a:r>
              <a:rPr lang="en-US" sz="4400">
                <a:solidFill>
                  <a:schemeClr val="lt1"/>
                </a:solidFill>
                <a:latin typeface="Times New Roman"/>
                <a:ea typeface="Times New Roman"/>
                <a:cs typeface="Times New Roman"/>
                <a:sym typeface="Times New Roman"/>
              </a:rPr>
              <a:t> Xiao</a:t>
            </a:r>
          </a:p>
        </p:txBody>
      </p:sp>
      <p:sp>
        <p:nvSpPr>
          <p:cNvPr id="60" name="Google Shape;60;p3"/>
          <p:cNvSpPr txBox="1"/>
          <p:nvPr/>
        </p:nvSpPr>
        <p:spPr>
          <a:xfrm>
            <a:off x="25870980" y="4276607"/>
            <a:ext cx="8071488" cy="1019284"/>
          </a:xfrm>
          <a:prstGeom prst="rect">
            <a:avLst/>
          </a:prstGeom>
          <a:noFill/>
          <a:ln>
            <a:noFill/>
          </a:ln>
        </p:spPr>
        <p:txBody>
          <a:bodyPr spcFirstLastPara="1" wrap="square" lIns="91739" tIns="45857" rIns="91739" bIns="45857" anchor="t" anchorCtr="0">
            <a:noAutofit/>
          </a:bodyPr>
          <a:lstStyle/>
          <a:p>
            <a:r>
              <a:rPr lang="en-US" sz="6000" b="1" dirty="0">
                <a:solidFill>
                  <a:schemeClr val="bg2"/>
                </a:solidFill>
                <a:latin typeface="Times New Roman"/>
                <a:ea typeface="Times New Roman"/>
                <a:cs typeface="Times New Roman"/>
                <a:sym typeface="Times New Roman"/>
              </a:rPr>
              <a:t>Key Components</a:t>
            </a:r>
            <a:endParaRPr lang="en-US" sz="1450" b="1" dirty="0">
              <a:solidFill>
                <a:schemeClr val="bg2"/>
              </a:solidFill>
              <a:latin typeface="Times New Roman"/>
              <a:ea typeface="Times New Roman"/>
              <a:cs typeface="Times New Roman"/>
            </a:endParaRPr>
          </a:p>
        </p:txBody>
      </p:sp>
      <p:pic>
        <p:nvPicPr>
          <p:cNvPr id="63" name="Google Shape;63;p3"/>
          <p:cNvPicPr preferRelativeResize="0"/>
          <p:nvPr/>
        </p:nvPicPr>
        <p:blipFill rotWithShape="1">
          <a:blip r:embed="rId3">
            <a:alphaModFix/>
          </a:blip>
          <a:srcRect l="4830" r="3430"/>
          <a:stretch/>
        </p:blipFill>
        <p:spPr>
          <a:xfrm>
            <a:off x="32855943" y="-25303"/>
            <a:ext cx="3720057" cy="4056409"/>
          </a:xfrm>
          <a:prstGeom prst="rect">
            <a:avLst/>
          </a:prstGeom>
          <a:noFill/>
          <a:ln>
            <a:noFill/>
          </a:ln>
        </p:spPr>
      </p:pic>
      <p:pic>
        <p:nvPicPr>
          <p:cNvPr id="28" name="Picture 4">
            <a:extLst>
              <a:ext uri="{FF2B5EF4-FFF2-40B4-BE49-F238E27FC236}">
                <a16:creationId xmlns:a16="http://schemas.microsoft.com/office/drawing/2014/main" id="{89DF4050-D9DD-CB4F-B161-E1B3BC56CA5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3" y="-29599"/>
            <a:ext cx="4004996" cy="400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a:cxnSpLocks/>
          </p:cNvCxnSpPr>
          <p:nvPr/>
        </p:nvCxnSpPr>
        <p:spPr>
          <a:xfrm flipH="1">
            <a:off x="11184725" y="3963893"/>
            <a:ext cx="37837" cy="23155757"/>
          </a:xfrm>
          <a:prstGeom prst="line">
            <a:avLst/>
          </a:prstGeom>
          <a:ln w="63500">
            <a:solidFill>
              <a:schemeClr val="accent1">
                <a:shade val="95000"/>
                <a:satMod val="10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5435022" y="3963893"/>
            <a:ext cx="16564" cy="23127203"/>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71" name="Google Shape;51;p3"/>
          <p:cNvSpPr txBox="1"/>
          <p:nvPr/>
        </p:nvSpPr>
        <p:spPr>
          <a:xfrm>
            <a:off x="11556113" y="4252144"/>
            <a:ext cx="10351730" cy="1281696"/>
          </a:xfrm>
          <a:prstGeom prst="rect">
            <a:avLst/>
          </a:prstGeom>
          <a:noFill/>
          <a:ln>
            <a:noFill/>
          </a:ln>
        </p:spPr>
        <p:txBody>
          <a:bodyPr spcFirstLastPara="1" wrap="square" lIns="91739" tIns="45857" rIns="91739" bIns="45857" anchor="t" anchorCtr="0">
            <a:noAutofit/>
          </a:bodyPr>
          <a:lstStyle/>
          <a:p>
            <a:r>
              <a:rPr lang="pt-BR" sz="6000" b="1" dirty="0">
                <a:solidFill>
                  <a:schemeClr val="bg2"/>
                </a:solidFill>
                <a:latin typeface="Times New Roman"/>
                <a:ea typeface="Times New Roman"/>
                <a:cs typeface="Times New Roman"/>
                <a:sym typeface="Times New Roman"/>
              </a:rPr>
              <a:t>Design &amp; Manufacturing </a:t>
            </a:r>
            <a:endParaRPr lang="pt-BR" sz="6000" b="1" dirty="0">
              <a:solidFill>
                <a:schemeClr val="bg2"/>
              </a:solidFill>
              <a:latin typeface="Times New Roman"/>
              <a:ea typeface="Times New Roman"/>
              <a:cs typeface="Times New Roman"/>
            </a:endParaRPr>
          </a:p>
        </p:txBody>
      </p:sp>
      <p:pic>
        <p:nvPicPr>
          <p:cNvPr id="5" name="Picture 4" descr="A blue electronic board with wires and a white background&#10;&#10;Description automatically generated">
            <a:extLst>
              <a:ext uri="{FF2B5EF4-FFF2-40B4-BE49-F238E27FC236}">
                <a16:creationId xmlns:a16="http://schemas.microsoft.com/office/drawing/2014/main" id="{0B255AB9-384E-2972-0461-9E2D7B2EB398}"/>
              </a:ext>
            </a:extLst>
          </p:cNvPr>
          <p:cNvPicPr>
            <a:picLocks noChangeAspect="1"/>
          </p:cNvPicPr>
          <p:nvPr/>
        </p:nvPicPr>
        <p:blipFill>
          <a:blip r:embed="rId5"/>
          <a:stretch>
            <a:fillRect/>
          </a:stretch>
        </p:blipFill>
        <p:spPr>
          <a:xfrm>
            <a:off x="26494431" y="5483213"/>
            <a:ext cx="3207109" cy="3007763"/>
          </a:xfrm>
          <a:prstGeom prst="rect">
            <a:avLst/>
          </a:prstGeom>
        </p:spPr>
      </p:pic>
      <p:pic>
        <p:nvPicPr>
          <p:cNvPr id="9" name="Picture 8">
            <a:extLst>
              <a:ext uri="{FF2B5EF4-FFF2-40B4-BE49-F238E27FC236}">
                <a16:creationId xmlns:a16="http://schemas.microsoft.com/office/drawing/2014/main" id="{45FB2D4B-6719-E9A9-5A23-CB8AF1AB67F9}"/>
              </a:ext>
            </a:extLst>
          </p:cNvPr>
          <p:cNvPicPr>
            <a:picLocks noChangeAspect="1"/>
          </p:cNvPicPr>
          <p:nvPr/>
        </p:nvPicPr>
        <p:blipFill>
          <a:blip r:embed="rId6"/>
          <a:stretch>
            <a:fillRect/>
          </a:stretch>
        </p:blipFill>
        <p:spPr>
          <a:xfrm>
            <a:off x="31770337" y="5658148"/>
            <a:ext cx="3207109" cy="2657892"/>
          </a:xfrm>
          <a:prstGeom prst="rect">
            <a:avLst/>
          </a:prstGeom>
        </p:spPr>
      </p:pic>
      <p:pic>
        <p:nvPicPr>
          <p:cNvPr id="11" name="Picture 10">
            <a:extLst>
              <a:ext uri="{FF2B5EF4-FFF2-40B4-BE49-F238E27FC236}">
                <a16:creationId xmlns:a16="http://schemas.microsoft.com/office/drawing/2014/main" id="{EFB0B73F-3D5F-81DC-D81D-BD0E7306A318}"/>
              </a:ext>
            </a:extLst>
          </p:cNvPr>
          <p:cNvPicPr>
            <a:picLocks noChangeAspect="1"/>
          </p:cNvPicPr>
          <p:nvPr/>
        </p:nvPicPr>
        <p:blipFill>
          <a:blip r:embed="rId7"/>
          <a:stretch>
            <a:fillRect/>
          </a:stretch>
        </p:blipFill>
        <p:spPr>
          <a:xfrm>
            <a:off x="31918785" y="9273877"/>
            <a:ext cx="2751042" cy="2372372"/>
          </a:xfrm>
          <a:prstGeom prst="rect">
            <a:avLst/>
          </a:prstGeom>
        </p:spPr>
      </p:pic>
      <p:pic>
        <p:nvPicPr>
          <p:cNvPr id="15" name="Picture 14" descr="A small electric motor with wires&#10;&#10;Description automatically generated">
            <a:extLst>
              <a:ext uri="{FF2B5EF4-FFF2-40B4-BE49-F238E27FC236}">
                <a16:creationId xmlns:a16="http://schemas.microsoft.com/office/drawing/2014/main" id="{C25B1F9B-19B7-106E-397F-5BA03EF2119F}"/>
              </a:ext>
            </a:extLst>
          </p:cNvPr>
          <p:cNvPicPr>
            <a:picLocks noChangeAspect="1"/>
          </p:cNvPicPr>
          <p:nvPr/>
        </p:nvPicPr>
        <p:blipFill>
          <a:blip r:embed="rId8"/>
          <a:stretch>
            <a:fillRect/>
          </a:stretch>
        </p:blipFill>
        <p:spPr>
          <a:xfrm>
            <a:off x="26418661" y="9504459"/>
            <a:ext cx="3358647" cy="2243628"/>
          </a:xfrm>
          <a:prstGeom prst="rect">
            <a:avLst/>
          </a:prstGeom>
        </p:spPr>
      </p:pic>
      <p:sp>
        <p:nvSpPr>
          <p:cNvPr id="16" name="Google Shape;51;p3">
            <a:extLst>
              <a:ext uri="{FF2B5EF4-FFF2-40B4-BE49-F238E27FC236}">
                <a16:creationId xmlns:a16="http://schemas.microsoft.com/office/drawing/2014/main" id="{63F46850-7EB9-1F6D-3AC8-3FFD2ACC329F}"/>
              </a:ext>
            </a:extLst>
          </p:cNvPr>
          <p:cNvSpPr txBox="1"/>
          <p:nvPr/>
        </p:nvSpPr>
        <p:spPr>
          <a:xfrm>
            <a:off x="333255" y="9572826"/>
            <a:ext cx="5872253" cy="1055553"/>
          </a:xfrm>
          <a:prstGeom prst="rect">
            <a:avLst/>
          </a:prstGeom>
          <a:noFill/>
          <a:ln>
            <a:noFill/>
          </a:ln>
        </p:spPr>
        <p:txBody>
          <a:bodyPr spcFirstLastPara="1" wrap="square" lIns="91739" tIns="45857" rIns="91739" bIns="45857" anchor="t" anchorCtr="0">
            <a:noAutofit/>
          </a:bodyPr>
          <a:lstStyle/>
          <a:p>
            <a:r>
              <a:rPr lang="pt-BR" sz="6000" b="1" err="1">
                <a:solidFill>
                  <a:schemeClr val="bg2"/>
                </a:solidFill>
                <a:latin typeface="Times New Roman"/>
                <a:ea typeface="Times New Roman"/>
                <a:cs typeface="Times New Roman"/>
                <a:sym typeface="Times New Roman"/>
              </a:rPr>
              <a:t>Benefits</a:t>
            </a:r>
            <a:endParaRPr lang="en-US" sz="6000" b="1">
              <a:solidFill>
                <a:schemeClr val="bg2"/>
              </a:solidFill>
              <a:latin typeface="Times New Roman"/>
              <a:ea typeface="Times New Roman"/>
              <a:cs typeface="Times New Roman"/>
            </a:endParaRPr>
          </a:p>
        </p:txBody>
      </p:sp>
      <p:sp>
        <p:nvSpPr>
          <p:cNvPr id="22" name="Google Shape;51;p3">
            <a:extLst>
              <a:ext uri="{FF2B5EF4-FFF2-40B4-BE49-F238E27FC236}">
                <a16:creationId xmlns:a16="http://schemas.microsoft.com/office/drawing/2014/main" id="{C734E28A-3BB9-8682-C294-A2836506030E}"/>
              </a:ext>
            </a:extLst>
          </p:cNvPr>
          <p:cNvSpPr txBox="1"/>
          <p:nvPr/>
        </p:nvSpPr>
        <p:spPr>
          <a:xfrm>
            <a:off x="329269" y="13919708"/>
            <a:ext cx="5872253" cy="1055553"/>
          </a:xfrm>
          <a:prstGeom prst="rect">
            <a:avLst/>
          </a:prstGeom>
          <a:noFill/>
          <a:ln>
            <a:noFill/>
          </a:ln>
        </p:spPr>
        <p:txBody>
          <a:bodyPr spcFirstLastPara="1" wrap="square" lIns="91739" tIns="45857" rIns="91739" bIns="45857" anchor="t" anchorCtr="0">
            <a:noAutofit/>
          </a:bodyPr>
          <a:lstStyle/>
          <a:p>
            <a:r>
              <a:rPr lang="pt-BR" sz="6000" b="1" err="1">
                <a:solidFill>
                  <a:schemeClr val="bg2"/>
                </a:solidFill>
                <a:latin typeface="Times New Roman"/>
                <a:ea typeface="Times New Roman"/>
                <a:cs typeface="Times New Roman"/>
                <a:sym typeface="Times New Roman"/>
              </a:rPr>
              <a:t>Simulation</a:t>
            </a:r>
            <a:r>
              <a:rPr lang="pt-BR" sz="6000" b="1" dirty="0">
                <a:solidFill>
                  <a:schemeClr val="bg2"/>
                </a:solidFill>
                <a:latin typeface="Times New Roman"/>
                <a:ea typeface="Times New Roman"/>
                <a:cs typeface="Times New Roman"/>
                <a:sym typeface="Times New Roman"/>
              </a:rPr>
              <a:t> </a:t>
            </a:r>
            <a:endParaRPr lang="en-US" sz="1450" dirty="0">
              <a:solidFill>
                <a:schemeClr val="bg2"/>
              </a:solidFill>
              <a:latin typeface="Times New Roman"/>
              <a:ea typeface="Times New Roman"/>
              <a:cs typeface="Times New Roman"/>
            </a:endParaRPr>
          </a:p>
        </p:txBody>
      </p:sp>
      <p:sp>
        <p:nvSpPr>
          <p:cNvPr id="29" name="Google Shape;51;p3">
            <a:extLst>
              <a:ext uri="{FF2B5EF4-FFF2-40B4-BE49-F238E27FC236}">
                <a16:creationId xmlns:a16="http://schemas.microsoft.com/office/drawing/2014/main" id="{556B94D6-6F26-4457-09C3-14673CCE66BF}"/>
              </a:ext>
            </a:extLst>
          </p:cNvPr>
          <p:cNvSpPr txBox="1"/>
          <p:nvPr/>
        </p:nvSpPr>
        <p:spPr>
          <a:xfrm>
            <a:off x="15218125" y="17137656"/>
            <a:ext cx="6140902" cy="991749"/>
          </a:xfrm>
          <a:prstGeom prst="rect">
            <a:avLst/>
          </a:prstGeom>
          <a:noFill/>
          <a:ln>
            <a:noFill/>
          </a:ln>
        </p:spPr>
        <p:txBody>
          <a:bodyPr spcFirstLastPara="1" wrap="square" lIns="91739" tIns="45857" rIns="91739" bIns="45857" anchor="t" anchorCtr="0">
            <a:noAutofit/>
          </a:bodyPr>
          <a:lstStyle/>
          <a:p>
            <a:pPr algn="ctr"/>
            <a:r>
              <a:rPr lang="pt-BR" sz="6000" b="1" err="1">
                <a:solidFill>
                  <a:schemeClr val="bg2"/>
                </a:solidFill>
                <a:latin typeface="Times New Roman"/>
                <a:ea typeface="Times New Roman"/>
                <a:cs typeface="Times New Roman"/>
                <a:sym typeface="Times New Roman"/>
              </a:rPr>
              <a:t>SubSurface</a:t>
            </a:r>
            <a:r>
              <a:rPr lang="pt-BR" sz="6000" b="1" dirty="0">
                <a:solidFill>
                  <a:schemeClr val="bg2"/>
                </a:solidFill>
                <a:latin typeface="Times New Roman"/>
                <a:ea typeface="Times New Roman"/>
                <a:cs typeface="Times New Roman"/>
                <a:sym typeface="Times New Roman"/>
              </a:rPr>
              <a:t> Scout</a:t>
            </a:r>
            <a:endParaRPr lang="pt-BR" sz="6000" b="1" dirty="0">
              <a:solidFill>
                <a:schemeClr val="bg2"/>
              </a:solidFill>
              <a:latin typeface="Times New Roman"/>
              <a:ea typeface="Times New Roman"/>
              <a:cs typeface="Times New Roman"/>
            </a:endParaRPr>
          </a:p>
        </p:txBody>
      </p:sp>
      <p:sp>
        <p:nvSpPr>
          <p:cNvPr id="38" name="Google Shape;60;p3">
            <a:extLst>
              <a:ext uri="{FF2B5EF4-FFF2-40B4-BE49-F238E27FC236}">
                <a16:creationId xmlns:a16="http://schemas.microsoft.com/office/drawing/2014/main" id="{8CE5B771-5455-D848-4C36-C0FC76CBB10F}"/>
              </a:ext>
            </a:extLst>
          </p:cNvPr>
          <p:cNvSpPr txBox="1"/>
          <p:nvPr/>
        </p:nvSpPr>
        <p:spPr>
          <a:xfrm>
            <a:off x="25870980" y="12490384"/>
            <a:ext cx="4058560" cy="1003090"/>
          </a:xfrm>
          <a:prstGeom prst="rect">
            <a:avLst/>
          </a:prstGeom>
          <a:noFill/>
          <a:ln>
            <a:noFill/>
          </a:ln>
        </p:spPr>
        <p:txBody>
          <a:bodyPr spcFirstLastPara="1" wrap="square" lIns="91739" tIns="45857" rIns="91739" bIns="45857" anchor="t" anchorCtr="0">
            <a:noAutofit/>
          </a:bodyPr>
          <a:lstStyle/>
          <a:p>
            <a:r>
              <a:rPr lang="en-US" sz="6000" b="1" dirty="0">
                <a:solidFill>
                  <a:schemeClr val="bg2"/>
                </a:solidFill>
                <a:latin typeface="Times New Roman"/>
                <a:ea typeface="Times New Roman"/>
                <a:cs typeface="Times New Roman"/>
                <a:sym typeface="Times New Roman"/>
              </a:rPr>
              <a:t>GSSI GPR</a:t>
            </a:r>
            <a:endParaRPr lang="en-US" sz="1450" b="1" dirty="0">
              <a:solidFill>
                <a:schemeClr val="bg2"/>
              </a:solidFill>
              <a:latin typeface="Times New Roman"/>
              <a:ea typeface="Times New Roman"/>
              <a:cs typeface="Times New Roman"/>
            </a:endParaRPr>
          </a:p>
        </p:txBody>
      </p:sp>
      <p:pic>
        <p:nvPicPr>
          <p:cNvPr id="42" name="Picture 41" descr="An orange and black electronic device&#10;&#10;Description automatically generated">
            <a:extLst>
              <a:ext uri="{FF2B5EF4-FFF2-40B4-BE49-F238E27FC236}">
                <a16:creationId xmlns:a16="http://schemas.microsoft.com/office/drawing/2014/main" id="{DBAE627D-7044-4962-27FF-8F80A4382909}"/>
              </a:ext>
            </a:extLst>
          </p:cNvPr>
          <p:cNvPicPr>
            <a:picLocks noChangeAspect="1"/>
          </p:cNvPicPr>
          <p:nvPr/>
        </p:nvPicPr>
        <p:blipFill>
          <a:blip r:embed="rId9"/>
          <a:stretch>
            <a:fillRect/>
          </a:stretch>
        </p:blipFill>
        <p:spPr>
          <a:xfrm rot="10800000">
            <a:off x="32844984" y="13240736"/>
            <a:ext cx="3307162" cy="4855965"/>
          </a:xfrm>
          <a:prstGeom prst="rect">
            <a:avLst/>
          </a:prstGeom>
        </p:spPr>
      </p:pic>
      <p:sp>
        <p:nvSpPr>
          <p:cNvPr id="2" name="TextBox 1">
            <a:extLst>
              <a:ext uri="{FF2B5EF4-FFF2-40B4-BE49-F238E27FC236}">
                <a16:creationId xmlns:a16="http://schemas.microsoft.com/office/drawing/2014/main" id="{73AFB860-BB0C-70D7-B907-07E465FA27AF}"/>
              </a:ext>
            </a:extLst>
          </p:cNvPr>
          <p:cNvSpPr txBox="1"/>
          <p:nvPr/>
        </p:nvSpPr>
        <p:spPr>
          <a:xfrm>
            <a:off x="649419" y="15159351"/>
            <a:ext cx="10041736"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latin typeface="Times New Roman"/>
              </a:rPr>
              <a:t>This project showcases the operation of a robot programmed with Arduino. It enables essential movements (forward, backward, turning) and a pre-programmed routine. Pressing the select button triggers the robot to move forward for a set duration, followed by left and backward motions. This repetitive pattern confines the robot within a designated area, suitable for GPR scanning. Additionally, the robot's ability to start a programmed sequence by initiating a designated control mechanism</a:t>
            </a:r>
            <a:r>
              <a:rPr lang="en-US" sz="2500" dirty="0">
                <a:solidFill>
                  <a:srgbClr val="FF0000"/>
                </a:solidFill>
                <a:latin typeface="Times New Roman"/>
              </a:rPr>
              <a:t> </a:t>
            </a:r>
            <a:r>
              <a:rPr lang="en-US" sz="2500" dirty="0">
                <a:latin typeface="Times New Roman"/>
              </a:rPr>
              <a:t>demonstrates how flexible and easy it is to use, making it useful for many different jobs. This feature is especially helpful for tasks such as using GPR in tight spaces, where being able to move precisely is very important.</a:t>
            </a:r>
            <a:endParaRPr lang="en-US" dirty="0">
              <a:latin typeface="Times New Roman"/>
            </a:endParaRPr>
          </a:p>
        </p:txBody>
      </p:sp>
      <p:sp>
        <p:nvSpPr>
          <p:cNvPr id="3" name="Google Shape;59;p3">
            <a:extLst>
              <a:ext uri="{FF2B5EF4-FFF2-40B4-BE49-F238E27FC236}">
                <a16:creationId xmlns:a16="http://schemas.microsoft.com/office/drawing/2014/main" id="{AA528079-9E6F-E2A9-7C68-1CE3FE128262}"/>
              </a:ext>
            </a:extLst>
          </p:cNvPr>
          <p:cNvSpPr txBox="1"/>
          <p:nvPr/>
        </p:nvSpPr>
        <p:spPr>
          <a:xfrm>
            <a:off x="25870980" y="17806787"/>
            <a:ext cx="4298693" cy="1019284"/>
          </a:xfrm>
          <a:prstGeom prst="rect">
            <a:avLst/>
          </a:prstGeom>
          <a:noFill/>
          <a:ln>
            <a:noFill/>
          </a:ln>
        </p:spPr>
        <p:txBody>
          <a:bodyPr spcFirstLastPara="1" wrap="square" lIns="91739" tIns="45857" rIns="91739" bIns="45857" anchor="t" anchorCtr="0">
            <a:noAutofit/>
          </a:bodyPr>
          <a:lstStyle/>
          <a:p>
            <a:r>
              <a:rPr lang="en-US" sz="6000" b="1" dirty="0">
                <a:solidFill>
                  <a:schemeClr val="bg2"/>
                </a:solidFill>
                <a:latin typeface="Times New Roman"/>
                <a:ea typeface="Times New Roman"/>
                <a:cs typeface="Times New Roman"/>
                <a:sym typeface="Times New Roman"/>
              </a:rPr>
              <a:t>Conclusion</a:t>
            </a:r>
            <a:endParaRPr lang="en-US" sz="6000" b="1" dirty="0">
              <a:solidFill>
                <a:schemeClr val="bg2"/>
              </a:solidFill>
              <a:latin typeface="Times New Roman"/>
              <a:ea typeface="Times New Roman"/>
              <a:cs typeface="Times New Roman"/>
            </a:endParaRPr>
          </a:p>
        </p:txBody>
      </p:sp>
      <p:sp>
        <p:nvSpPr>
          <p:cNvPr id="6" name="TextBox 5">
            <a:extLst>
              <a:ext uri="{FF2B5EF4-FFF2-40B4-BE49-F238E27FC236}">
                <a16:creationId xmlns:a16="http://schemas.microsoft.com/office/drawing/2014/main" id="{2FBA34DA-9129-3B4E-B128-BE50C8972AA6}"/>
              </a:ext>
            </a:extLst>
          </p:cNvPr>
          <p:cNvSpPr txBox="1"/>
          <p:nvPr/>
        </p:nvSpPr>
        <p:spPr>
          <a:xfrm>
            <a:off x="26169490" y="18826673"/>
            <a:ext cx="10302647" cy="6948184"/>
          </a:xfrm>
          <a:prstGeom prst="rect">
            <a:avLst/>
          </a:prstGeom>
          <a:noFill/>
        </p:spPr>
        <p:txBody>
          <a:bodyPr wrap="square" lIns="91440" tIns="45720" rIns="91440" bIns="45720" rtlCol="0" anchor="t">
            <a:spAutoFit/>
          </a:bodyPr>
          <a:lstStyle/>
          <a:p>
            <a:pPr>
              <a:lnSpc>
                <a:spcPct val="150000"/>
              </a:lnSpc>
            </a:pPr>
            <a:r>
              <a:rPr lang="en-US" sz="2500">
                <a:latin typeface="Times New Roman"/>
              </a:rPr>
              <a:t>This senior design project successfully demonstrates the feasibility and potential of a mobile, customizable platform for ground-penetrating radar (GPR) data collection. The custom-built robot, featuring a lightweight yet durable frame and omnidirectional wheels, effectively navigated the survey area and executed pre-defined scanning patterns for data acquisition. Building upon our  design, future work may focus on refining scanning algorithms, integrating additional sensors like Ultrasonic sensors or LiDAR, and exploring machine learning algorithms for autonomous pattern adaptation. Investigating applications in new fields, such as environmental monitoring or infrastructure inspection, could further expand the platform's capabilities and contribute to advancements in various industries, ultimately enhancing efficiency, safety, and knowledge discovery.</a:t>
            </a:r>
          </a:p>
        </p:txBody>
      </p:sp>
      <p:sp>
        <p:nvSpPr>
          <p:cNvPr id="13" name="TextBox 12">
            <a:extLst>
              <a:ext uri="{FF2B5EF4-FFF2-40B4-BE49-F238E27FC236}">
                <a16:creationId xmlns:a16="http://schemas.microsoft.com/office/drawing/2014/main" id="{F47A4CE9-267D-ED59-81BE-C6BB495DD48C}"/>
              </a:ext>
            </a:extLst>
          </p:cNvPr>
          <p:cNvSpPr txBox="1"/>
          <p:nvPr/>
        </p:nvSpPr>
        <p:spPr>
          <a:xfrm>
            <a:off x="16960551" y="18630374"/>
            <a:ext cx="8058454" cy="2250744"/>
          </a:xfrm>
          <a:prstGeom prst="rect">
            <a:avLst/>
          </a:prstGeom>
          <a:noFill/>
        </p:spPr>
        <p:txBody>
          <a:bodyPr wrap="square" lIns="91440" tIns="45720" rIns="91440" bIns="45720" rtlCol="0" anchor="t">
            <a:spAutoFit/>
          </a:bodyPr>
          <a:lstStyle/>
          <a:p>
            <a:pPr>
              <a:lnSpc>
                <a:spcPct val="113999"/>
              </a:lnSpc>
              <a:buSzPts val="2700"/>
            </a:pPr>
            <a:r>
              <a:rPr lang="en-US" sz="2500" dirty="0">
                <a:solidFill>
                  <a:schemeClr val="tx1"/>
                </a:solidFill>
                <a:latin typeface="Times New Roman"/>
                <a:ea typeface="Times New Roman"/>
                <a:cs typeface="Times New Roman"/>
              </a:rPr>
              <a:t>Here's the finalized Subsurface Scout featuring integrated GPR and Arduino components, to optimize functionality. The Arduino serves as the core processor, governing the robot's tasks while the GPR capability enhances its ability to detect subsurface objects and terrain features.</a:t>
            </a:r>
            <a:endParaRPr lang="en-US">
              <a:solidFill>
                <a:schemeClr val="tx1"/>
              </a:solidFill>
            </a:endParaRPr>
          </a:p>
        </p:txBody>
      </p:sp>
      <p:sp>
        <p:nvSpPr>
          <p:cNvPr id="14" name="Google Shape;51;p3">
            <a:extLst>
              <a:ext uri="{FF2B5EF4-FFF2-40B4-BE49-F238E27FC236}">
                <a16:creationId xmlns:a16="http://schemas.microsoft.com/office/drawing/2014/main" id="{0256287D-2BF8-2B64-451D-2DF6BB457F93}"/>
              </a:ext>
            </a:extLst>
          </p:cNvPr>
          <p:cNvSpPr txBox="1"/>
          <p:nvPr/>
        </p:nvSpPr>
        <p:spPr>
          <a:xfrm>
            <a:off x="326105" y="19204386"/>
            <a:ext cx="6817474" cy="1110346"/>
          </a:xfrm>
          <a:prstGeom prst="rect">
            <a:avLst/>
          </a:prstGeom>
          <a:noFill/>
          <a:ln>
            <a:noFill/>
          </a:ln>
        </p:spPr>
        <p:txBody>
          <a:bodyPr spcFirstLastPara="1" wrap="square" lIns="91739" tIns="45857" rIns="91739" bIns="45857" anchor="t" anchorCtr="0">
            <a:noAutofit/>
          </a:bodyPr>
          <a:lstStyle/>
          <a:p>
            <a:r>
              <a:rPr lang="pt-BR" sz="6000" b="1" dirty="0">
                <a:solidFill>
                  <a:schemeClr val="bg2"/>
                </a:solidFill>
                <a:latin typeface="Times New Roman"/>
                <a:cs typeface="Times New Roman"/>
                <a:sym typeface="Times New Roman"/>
              </a:rPr>
              <a:t>Design </a:t>
            </a:r>
            <a:r>
              <a:rPr lang="pt-BR" sz="6000" b="1" err="1">
                <a:solidFill>
                  <a:schemeClr val="bg2"/>
                </a:solidFill>
                <a:latin typeface="Times New Roman"/>
                <a:cs typeface="Times New Roman"/>
                <a:sym typeface="Times New Roman"/>
              </a:rPr>
              <a:t>Constraints</a:t>
            </a:r>
            <a:endParaRPr lang="en-US" sz="1450" b="1">
              <a:solidFill>
                <a:schemeClr val="bg2"/>
              </a:solidFill>
            </a:endParaRPr>
          </a:p>
        </p:txBody>
      </p:sp>
      <p:sp>
        <p:nvSpPr>
          <p:cNvPr id="17" name="TextBox 16">
            <a:extLst>
              <a:ext uri="{FF2B5EF4-FFF2-40B4-BE49-F238E27FC236}">
                <a16:creationId xmlns:a16="http://schemas.microsoft.com/office/drawing/2014/main" id="{5DCA7762-C28F-7380-32D6-906A4253418B}"/>
              </a:ext>
            </a:extLst>
          </p:cNvPr>
          <p:cNvSpPr txBox="1"/>
          <p:nvPr/>
        </p:nvSpPr>
        <p:spPr>
          <a:xfrm>
            <a:off x="601391" y="20556108"/>
            <a:ext cx="10039291" cy="483226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pt-BR" sz="2500" b="1">
                <a:solidFill>
                  <a:schemeClr val="dk1"/>
                </a:solidFill>
                <a:latin typeface="Times New Roman"/>
                <a:ea typeface="Times New Roman"/>
                <a:cs typeface="Times New Roman"/>
                <a:sym typeface="Times New Roman"/>
              </a:rPr>
              <a:t>Material </a:t>
            </a:r>
            <a:r>
              <a:rPr lang="pt-BR" sz="2500" b="1" err="1">
                <a:solidFill>
                  <a:schemeClr val="dk1"/>
                </a:solidFill>
                <a:latin typeface="Times New Roman"/>
                <a:ea typeface="Times New Roman"/>
                <a:cs typeface="Times New Roman"/>
                <a:sym typeface="Times New Roman"/>
              </a:rPr>
              <a:t>Selection</a:t>
            </a:r>
            <a:r>
              <a:rPr lang="pt-BR" sz="2500" b="1">
                <a:solidFill>
                  <a:schemeClr val="dk1"/>
                </a:solidFill>
                <a:latin typeface="Times New Roman"/>
                <a:ea typeface="Times New Roman"/>
                <a:cs typeface="Times New Roman"/>
                <a:sym typeface="Times New Roman"/>
              </a:rPr>
              <a:t>: </a:t>
            </a:r>
            <a:r>
              <a:rPr lang="pt-BR" sz="2500" err="1">
                <a:solidFill>
                  <a:schemeClr val="dk1"/>
                </a:solidFill>
                <a:latin typeface="Times New Roman"/>
                <a:ea typeface="Times New Roman"/>
                <a:cs typeface="Times New Roman"/>
                <a:sym typeface="Times New Roman"/>
              </a:rPr>
              <a:t>Consider</a:t>
            </a:r>
            <a:r>
              <a:rPr lang="pt-BR" sz="2500">
                <a:solidFill>
                  <a:schemeClr val="dk1"/>
                </a:solidFill>
                <a:latin typeface="Times New Roman"/>
                <a:ea typeface="Times New Roman"/>
                <a:cs typeface="Times New Roman"/>
                <a:sym typeface="Times New Roman"/>
              </a:rPr>
              <a:t> material </a:t>
            </a:r>
            <a:r>
              <a:rPr lang="pt-BR" sz="2500" err="1">
                <a:solidFill>
                  <a:schemeClr val="dk1"/>
                </a:solidFill>
                <a:latin typeface="Times New Roman"/>
                <a:ea typeface="Times New Roman"/>
                <a:cs typeface="Times New Roman"/>
                <a:sym typeface="Times New Roman"/>
              </a:rPr>
              <a:t>strength</a:t>
            </a:r>
            <a:r>
              <a:rPr lang="pt-BR" sz="2500">
                <a:solidFill>
                  <a:schemeClr val="dk1"/>
                </a:solidFill>
                <a:latin typeface="Times New Roman"/>
                <a:ea typeface="Times New Roman"/>
                <a:cs typeface="Times New Roman"/>
                <a:sym typeface="Times New Roman"/>
              </a:rPr>
              <a:t>, </a:t>
            </a:r>
            <a:r>
              <a:rPr lang="pt-BR" sz="2500" err="1">
                <a:solidFill>
                  <a:schemeClr val="dk1"/>
                </a:solidFill>
                <a:latin typeface="Times New Roman"/>
                <a:ea typeface="Times New Roman"/>
                <a:cs typeface="Times New Roman"/>
                <a:sym typeface="Times New Roman"/>
              </a:rPr>
              <a:t>weight</a:t>
            </a:r>
            <a:r>
              <a:rPr lang="pt-BR" sz="2500">
                <a:solidFill>
                  <a:schemeClr val="dk1"/>
                </a:solidFill>
                <a:latin typeface="Times New Roman"/>
                <a:ea typeface="Times New Roman"/>
                <a:cs typeface="Times New Roman"/>
                <a:sym typeface="Times New Roman"/>
              </a:rPr>
              <a:t>, </a:t>
            </a:r>
            <a:r>
              <a:rPr lang="pt-BR" sz="2500" err="1">
                <a:solidFill>
                  <a:schemeClr val="dk1"/>
                </a:solidFill>
                <a:latin typeface="Times New Roman"/>
                <a:ea typeface="Times New Roman"/>
                <a:cs typeface="Times New Roman"/>
                <a:sym typeface="Times New Roman"/>
              </a:rPr>
              <a:t>and</a:t>
            </a:r>
            <a:r>
              <a:rPr lang="pt-BR" sz="2500">
                <a:solidFill>
                  <a:schemeClr val="dk1"/>
                </a:solidFill>
                <a:latin typeface="Times New Roman"/>
                <a:ea typeface="Times New Roman"/>
                <a:cs typeface="Times New Roman"/>
                <a:sym typeface="Times New Roman"/>
              </a:rPr>
              <a:t> </a:t>
            </a:r>
            <a:r>
              <a:rPr lang="pt-BR" sz="2500" err="1">
                <a:solidFill>
                  <a:schemeClr val="dk1"/>
                </a:solidFill>
                <a:latin typeface="Times New Roman"/>
                <a:ea typeface="Times New Roman"/>
                <a:cs typeface="Times New Roman"/>
                <a:sym typeface="Times New Roman"/>
              </a:rPr>
              <a:t>availability</a:t>
            </a:r>
            <a:r>
              <a:rPr lang="pt-BR" sz="2500">
                <a:solidFill>
                  <a:schemeClr val="dk1"/>
                </a:solidFill>
                <a:latin typeface="Times New Roman"/>
                <a:ea typeface="Times New Roman"/>
                <a:cs typeface="Times New Roman"/>
                <a:sym typeface="Times New Roman"/>
              </a:rPr>
              <a:t>.</a:t>
            </a:r>
            <a:endParaRPr lang="pt-BR" sz="2500">
              <a:solidFill>
                <a:schemeClr val="dk1"/>
              </a:solidFill>
              <a:latin typeface="Times New Roman"/>
              <a:ea typeface="Times New Roman"/>
              <a:cs typeface="Times New Roman"/>
            </a:endParaRPr>
          </a:p>
          <a:p>
            <a:endParaRPr lang="pt-BR" sz="2500">
              <a:solidFill>
                <a:schemeClr val="dk1"/>
              </a:solidFill>
              <a:latin typeface="Times New Roman"/>
              <a:ea typeface="Times New Roman"/>
              <a:cs typeface="Times New Roman"/>
            </a:endParaRPr>
          </a:p>
          <a:p>
            <a:pPr marL="285750" indent="-285750">
              <a:buFont typeface="Arial" panose="020B0604020202020204" pitchFamily="34" charset="0"/>
              <a:buChar char="•"/>
            </a:pPr>
            <a:r>
              <a:rPr lang="pt-BR" sz="2500" b="1">
                <a:solidFill>
                  <a:schemeClr val="dk1"/>
                </a:solidFill>
                <a:latin typeface="Times New Roman"/>
                <a:ea typeface="Times New Roman"/>
                <a:cs typeface="Times New Roman"/>
              </a:rPr>
              <a:t>Manufacturing </a:t>
            </a:r>
            <a:r>
              <a:rPr lang="pt-BR" sz="2500" b="1" err="1">
                <a:solidFill>
                  <a:schemeClr val="dk1"/>
                </a:solidFill>
                <a:latin typeface="Times New Roman"/>
                <a:ea typeface="Times New Roman"/>
                <a:cs typeface="Times New Roman"/>
              </a:rPr>
              <a:t>Process</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Check</a:t>
            </a:r>
            <a:r>
              <a:rPr lang="pt-BR" sz="2500">
                <a:solidFill>
                  <a:schemeClr val="dk1"/>
                </a:solidFill>
                <a:latin typeface="Times New Roman"/>
                <a:ea typeface="Times New Roman"/>
                <a:cs typeface="Times New Roman"/>
              </a:rPr>
              <a:t> laser </a:t>
            </a:r>
            <a:r>
              <a:rPr lang="pt-BR" sz="2500" err="1">
                <a:solidFill>
                  <a:schemeClr val="dk1"/>
                </a:solidFill>
                <a:latin typeface="Times New Roman"/>
                <a:ea typeface="Times New Roman"/>
                <a:cs typeface="Times New Roman"/>
              </a:rPr>
              <a:t>cutter</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capabilities</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ensuring</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compatibility</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with</a:t>
            </a:r>
            <a:r>
              <a:rPr lang="pt-BR" sz="2500">
                <a:solidFill>
                  <a:schemeClr val="dk1"/>
                </a:solidFill>
                <a:latin typeface="Times New Roman"/>
                <a:ea typeface="Times New Roman"/>
                <a:cs typeface="Times New Roman"/>
              </a:rPr>
              <a:t> material </a:t>
            </a:r>
            <a:r>
              <a:rPr lang="pt-BR" sz="2500" err="1">
                <a:solidFill>
                  <a:schemeClr val="dk1"/>
                </a:solidFill>
                <a:latin typeface="Times New Roman"/>
                <a:ea typeface="Times New Roman"/>
                <a:cs typeface="Times New Roman"/>
              </a:rPr>
              <a:t>thickness</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precision</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tolerances</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and</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alignment</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requirements</a:t>
            </a:r>
            <a:r>
              <a:rPr lang="pt-BR" sz="2500">
                <a:solidFill>
                  <a:schemeClr val="dk1"/>
                </a:solidFill>
                <a:latin typeface="Times New Roman"/>
                <a:ea typeface="Times New Roman"/>
                <a:cs typeface="Times New Roman"/>
              </a:rPr>
              <a:t>.</a:t>
            </a:r>
          </a:p>
          <a:p>
            <a:pPr marL="285750" indent="-285750">
              <a:buFont typeface="Arial" panose="020B0604020202020204" pitchFamily="34" charset="0"/>
              <a:buChar char="•"/>
            </a:pPr>
            <a:endParaRPr lang="pt-BR" sz="2500">
              <a:solidFill>
                <a:schemeClr val="dk1"/>
              </a:solidFill>
              <a:latin typeface="Times New Roman"/>
              <a:ea typeface="Times New Roman"/>
              <a:cs typeface="Times New Roman"/>
            </a:endParaRPr>
          </a:p>
          <a:p>
            <a:pPr marL="285750" indent="-285750">
              <a:buFont typeface="Arial" panose="020B0604020202020204" pitchFamily="34" charset="0"/>
              <a:buChar char="•"/>
            </a:pPr>
            <a:r>
              <a:rPr lang="pt-BR" sz="2500" b="1">
                <a:solidFill>
                  <a:schemeClr val="dk1"/>
                </a:solidFill>
                <a:latin typeface="Times New Roman"/>
                <a:ea typeface="Times New Roman"/>
                <a:cs typeface="Times New Roman"/>
              </a:rPr>
              <a:t>Assembly </a:t>
            </a:r>
            <a:r>
              <a:rPr lang="pt-BR" sz="2500" b="1" err="1">
                <a:solidFill>
                  <a:schemeClr val="dk1"/>
                </a:solidFill>
                <a:latin typeface="Times New Roman"/>
                <a:ea typeface="Times New Roman"/>
                <a:cs typeface="Times New Roman"/>
              </a:rPr>
              <a:t>Requirements</a:t>
            </a:r>
            <a:r>
              <a:rPr lang="pt-BR" sz="2500" b="1">
                <a:solidFill>
                  <a:schemeClr val="dk1"/>
                </a:solidFill>
                <a:latin typeface="Times New Roman"/>
                <a:ea typeface="Times New Roman"/>
                <a:cs typeface="Times New Roman"/>
              </a:rPr>
              <a:t>: </a:t>
            </a:r>
            <a:r>
              <a:rPr lang="pt-BR" sz="2500">
                <a:solidFill>
                  <a:schemeClr val="dk1"/>
                </a:solidFill>
                <a:latin typeface="Times New Roman"/>
                <a:ea typeface="Times New Roman"/>
                <a:cs typeface="Times New Roman"/>
              </a:rPr>
              <a:t>Focus </a:t>
            </a:r>
            <a:r>
              <a:rPr lang="pt-BR" sz="2500" err="1">
                <a:solidFill>
                  <a:schemeClr val="dk1"/>
                </a:solidFill>
                <a:latin typeface="Times New Roman"/>
                <a:ea typeface="Times New Roman"/>
                <a:cs typeface="Times New Roman"/>
              </a:rPr>
              <a:t>on</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part</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fit</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ease</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of</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assembly</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and</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necessary</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fasteners</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or</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alignment</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features</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to</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streamline</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manufacturing</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and</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assembly</a:t>
            </a:r>
            <a:r>
              <a:rPr lang="pt-BR" sz="2500">
                <a:solidFill>
                  <a:schemeClr val="dk1"/>
                </a:solidFill>
                <a:latin typeface="Times New Roman"/>
                <a:ea typeface="Times New Roman"/>
                <a:cs typeface="Times New Roman"/>
              </a:rPr>
              <a:t> processes.</a:t>
            </a:r>
          </a:p>
          <a:p>
            <a:pPr marL="285750" indent="-285750">
              <a:buFont typeface="Arial" panose="020B0604020202020204" pitchFamily="34" charset="0"/>
              <a:buChar char="•"/>
            </a:pPr>
            <a:endParaRPr lang="pt-BR" sz="2500">
              <a:solidFill>
                <a:schemeClr val="dk1"/>
              </a:solidFill>
              <a:latin typeface="Times New Roman"/>
              <a:ea typeface="Times New Roman"/>
              <a:cs typeface="Times New Roman"/>
            </a:endParaRPr>
          </a:p>
          <a:p>
            <a:pPr marL="285750" indent="-285750">
              <a:buFont typeface="Arial" panose="020B0604020202020204" pitchFamily="34" charset="0"/>
              <a:buChar char="•"/>
            </a:pPr>
            <a:r>
              <a:rPr lang="pt-BR" sz="2500" b="1" err="1">
                <a:solidFill>
                  <a:schemeClr val="dk1"/>
                </a:solidFill>
                <a:latin typeface="Times New Roman"/>
                <a:ea typeface="Times New Roman"/>
                <a:cs typeface="Times New Roman"/>
              </a:rPr>
              <a:t>Cost</a:t>
            </a:r>
            <a:r>
              <a:rPr lang="pt-BR" sz="2500" b="1">
                <a:solidFill>
                  <a:schemeClr val="dk1"/>
                </a:solidFill>
                <a:latin typeface="Times New Roman"/>
                <a:ea typeface="Times New Roman"/>
                <a:cs typeface="Times New Roman"/>
              </a:rPr>
              <a:t> </a:t>
            </a:r>
            <a:r>
              <a:rPr lang="pt-BR" sz="2500" b="1" err="1">
                <a:solidFill>
                  <a:schemeClr val="dk1"/>
                </a:solidFill>
                <a:latin typeface="Times New Roman"/>
                <a:ea typeface="Times New Roman"/>
                <a:cs typeface="Times New Roman"/>
              </a:rPr>
              <a:t>Constraints</a:t>
            </a:r>
            <a:r>
              <a:rPr lang="pt-BR" sz="2500" b="1">
                <a:solidFill>
                  <a:schemeClr val="dk1"/>
                </a:solidFill>
                <a:latin typeface="Times New Roman"/>
                <a:ea typeface="Times New Roman"/>
                <a:cs typeface="Times New Roman"/>
              </a:rPr>
              <a:t>: </a:t>
            </a:r>
            <a:r>
              <a:rPr lang="pt-BR" sz="2500">
                <a:solidFill>
                  <a:schemeClr val="dk1"/>
                </a:solidFill>
                <a:latin typeface="Times New Roman"/>
                <a:ea typeface="Times New Roman"/>
                <a:cs typeface="Times New Roman"/>
              </a:rPr>
              <a:t>Balance performance </a:t>
            </a:r>
            <a:r>
              <a:rPr lang="pt-BR" sz="2500" err="1">
                <a:solidFill>
                  <a:schemeClr val="dk1"/>
                </a:solidFill>
                <a:latin typeface="Times New Roman"/>
                <a:ea typeface="Times New Roman"/>
                <a:cs typeface="Times New Roman"/>
              </a:rPr>
              <a:t>and</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cost</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within</a:t>
            </a:r>
            <a:r>
              <a:rPr lang="pt-BR" sz="2500">
                <a:solidFill>
                  <a:schemeClr val="dk1"/>
                </a:solidFill>
                <a:latin typeface="Times New Roman"/>
                <a:ea typeface="Times New Roman"/>
                <a:cs typeface="Times New Roman"/>
              </a:rPr>
              <a:t> budget </a:t>
            </a:r>
            <a:r>
              <a:rPr lang="pt-BR" sz="2500" err="1">
                <a:solidFill>
                  <a:schemeClr val="dk1"/>
                </a:solidFill>
                <a:latin typeface="Times New Roman"/>
                <a:ea typeface="Times New Roman"/>
                <a:cs typeface="Times New Roman"/>
              </a:rPr>
              <a:t>limits</a:t>
            </a:r>
            <a:r>
              <a:rPr lang="pt-BR" sz="2500">
                <a:solidFill>
                  <a:schemeClr val="dk1"/>
                </a:solidFill>
                <a:latin typeface="Times New Roman"/>
                <a:ea typeface="Times New Roman"/>
                <a:cs typeface="Times New Roman"/>
              </a:rPr>
              <a:t> for </a:t>
            </a:r>
            <a:r>
              <a:rPr lang="pt-BR" sz="2500" err="1">
                <a:solidFill>
                  <a:schemeClr val="dk1"/>
                </a:solidFill>
                <a:latin typeface="Times New Roman"/>
                <a:ea typeface="Times New Roman"/>
                <a:cs typeface="Times New Roman"/>
              </a:rPr>
              <a:t>materials</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manufacturing</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finishing</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and</a:t>
            </a:r>
            <a:r>
              <a:rPr lang="pt-BR" sz="2500">
                <a:solidFill>
                  <a:schemeClr val="dk1"/>
                </a:solidFill>
                <a:latin typeface="Times New Roman"/>
                <a:ea typeface="Times New Roman"/>
                <a:cs typeface="Times New Roman"/>
              </a:rPr>
              <a:t> </a:t>
            </a:r>
            <a:r>
              <a:rPr lang="pt-BR" sz="2500" err="1">
                <a:solidFill>
                  <a:schemeClr val="dk1"/>
                </a:solidFill>
                <a:latin typeface="Times New Roman"/>
                <a:ea typeface="Times New Roman"/>
                <a:cs typeface="Times New Roman"/>
              </a:rPr>
              <a:t>assembly</a:t>
            </a:r>
            <a:r>
              <a:rPr lang="pt-BR" sz="2500">
                <a:solidFill>
                  <a:schemeClr val="dk1"/>
                </a:solidFill>
                <a:latin typeface="Times New Roman"/>
                <a:ea typeface="Times New Roman"/>
                <a:cs typeface="Times New Roman"/>
              </a:rPr>
              <a:t>.</a:t>
            </a:r>
          </a:p>
        </p:txBody>
      </p:sp>
      <p:pic>
        <p:nvPicPr>
          <p:cNvPr id="1025" name="Picture 26" descr="A machine with a screen and buttons&#10;&#10;Description automatically generated">
            <a:extLst>
              <a:ext uri="{FF2B5EF4-FFF2-40B4-BE49-F238E27FC236}">
                <a16:creationId xmlns:a16="http://schemas.microsoft.com/office/drawing/2014/main" id="{BD34FE46-090A-EE18-E547-4FDEF6B6A1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44387" y="10386601"/>
            <a:ext cx="4537381" cy="661209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EA1414C1-D1F5-DF0C-7DC8-7FC26B7CA02E}"/>
              </a:ext>
            </a:extLst>
          </p:cNvPr>
          <p:cNvSpPr>
            <a:spLocks noChangeArrowheads="1"/>
          </p:cNvSpPr>
          <p:nvPr/>
        </p:nvSpPr>
        <p:spPr bwMode="auto">
          <a:xfrm>
            <a:off x="11800183" y="5514663"/>
            <a:ext cx="12925550" cy="432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Char char="•"/>
            </a:pPr>
            <a:r>
              <a:rPr kumimoji="0" lang="en-US" sz="2500" b="0" i="0" u="none" strike="noStrike" cap="none" normalizeH="0" baseline="0">
                <a:ln>
                  <a:noFill/>
                </a:ln>
                <a:effectLst/>
                <a:latin typeface="Times New Roman"/>
                <a:ea typeface="Aptos" panose="020B0004020202020204" pitchFamily="34" charset="0"/>
                <a:cs typeface="Times"/>
              </a:rPr>
              <a:t>Using </a:t>
            </a:r>
            <a:r>
              <a:rPr lang="en-US" sz="2500">
                <a:latin typeface="Times New Roman"/>
                <a:ea typeface="Aptos" panose="020B0004020202020204" pitchFamily="34" charset="0"/>
                <a:cs typeface="Times"/>
              </a:rPr>
              <a:t>SolidWorks</a:t>
            </a:r>
            <a:r>
              <a:rPr kumimoji="0" lang="en-US" sz="2500" b="0" i="0" u="none" strike="noStrike" cap="none" normalizeH="0" baseline="0">
                <a:ln>
                  <a:noFill/>
                </a:ln>
                <a:effectLst/>
                <a:latin typeface="Times New Roman"/>
                <a:ea typeface="Aptos" panose="020B0004020202020204" pitchFamily="34" charset="0"/>
                <a:cs typeface="Times"/>
              </a:rPr>
              <a:t> we designed the robot’s frame, utilizing tools like sketching and assembling features for accuracy. This involved creating a 3D model of the design, including dimensions and specifications, ensuring precision in our designs. After assembly, we exported the design as an image file for </a:t>
            </a:r>
            <a:r>
              <a:rPr lang="en-US" sz="2500">
                <a:latin typeface="Times New Roman"/>
                <a:ea typeface="Aptos" panose="020B0004020202020204" pitchFamily="34" charset="0"/>
                <a:cs typeface="Times"/>
              </a:rPr>
              <a:t>SolidWorks </a:t>
            </a:r>
            <a:r>
              <a:rPr kumimoji="0" lang="en-US" sz="2500" b="0" i="0" u="none" strike="noStrike" cap="none" normalizeH="0" baseline="0">
                <a:ln>
                  <a:noFill/>
                </a:ln>
                <a:effectLst/>
                <a:latin typeface="Times New Roman"/>
                <a:ea typeface="Aptos" panose="020B0004020202020204" pitchFamily="34" charset="0"/>
                <a:cs typeface="Times"/>
              </a:rPr>
              <a:t>Design.</a:t>
            </a:r>
            <a:r>
              <a:rPr lang="en-US" sz="2500">
                <a:latin typeface="Times New Roman"/>
                <a:ea typeface="Aptos" panose="020B0004020202020204" pitchFamily="34" charset="0"/>
                <a:cs typeface="Times"/>
              </a:rPr>
              <a:t> </a:t>
            </a:r>
            <a:endParaRPr lang="en-US" sz="2500">
              <a:latin typeface="Times New Roman"/>
            </a:endParaRPr>
          </a:p>
          <a:p>
            <a:pPr marL="342900" indent="-342900">
              <a:buChar char="•"/>
            </a:pPr>
            <a:endParaRPr lang="en-US" sz="2500">
              <a:latin typeface="Times New Roman"/>
              <a:ea typeface="Aptos" panose="020B0004020202020204" pitchFamily="34" charset="0"/>
              <a:cs typeface="Times"/>
            </a:endParaRPr>
          </a:p>
          <a:p>
            <a:pPr marL="342900" indent="-342900">
              <a:buChar char="•"/>
            </a:pPr>
            <a:r>
              <a:rPr kumimoji="0" lang="en-US" sz="2500" b="0" i="0" u="none" strike="noStrike" cap="none" normalizeH="0" baseline="0">
                <a:ln>
                  <a:noFill/>
                </a:ln>
                <a:effectLst/>
                <a:latin typeface="Times New Roman"/>
                <a:ea typeface="Aptos" panose="020B0004020202020204" pitchFamily="34" charset="0"/>
                <a:cs typeface="Times"/>
              </a:rPr>
              <a:t>Next, we loaded our design file into the thunder laser software and specified the correct cutting settings, adjusting parameters such as power, speed, and frequency based on the material type and thickness, in our case, acrylic. These settings were determined through experimentation. Following the cutting process, we carefully removed the pieces from the bed and performed any necessary finishing touches or assembly to complete the fabrication of our robot's frame, ensuring accuracy and quality throughout the production process.</a:t>
            </a:r>
            <a:endParaRPr lang="en-US" sz="2500">
              <a:latin typeface="Times New Roman"/>
              <a:cs typeface="Times"/>
            </a:endParaRPr>
          </a:p>
        </p:txBody>
      </p:sp>
      <p:pic>
        <p:nvPicPr>
          <p:cNvPr id="12" name="Picture 11">
            <a:extLst>
              <a:ext uri="{FF2B5EF4-FFF2-40B4-BE49-F238E27FC236}">
                <a16:creationId xmlns:a16="http://schemas.microsoft.com/office/drawing/2014/main" id="{16C6E2B6-8260-4175-7FE5-5CD31A6156C3}"/>
              </a:ext>
            </a:extLst>
          </p:cNvPr>
          <p:cNvPicPr>
            <a:picLocks noChangeAspect="1"/>
          </p:cNvPicPr>
          <p:nvPr/>
        </p:nvPicPr>
        <p:blipFill>
          <a:blip r:embed="rId11"/>
          <a:stretch>
            <a:fillRect/>
          </a:stretch>
        </p:blipFill>
        <p:spPr>
          <a:xfrm>
            <a:off x="11517793" y="10407491"/>
            <a:ext cx="3615400" cy="6603470"/>
          </a:xfrm>
          <a:prstGeom prst="rect">
            <a:avLst/>
          </a:prstGeom>
        </p:spPr>
      </p:pic>
      <p:sp>
        <p:nvSpPr>
          <p:cNvPr id="18" name="TextBox 17">
            <a:extLst>
              <a:ext uri="{FF2B5EF4-FFF2-40B4-BE49-F238E27FC236}">
                <a16:creationId xmlns:a16="http://schemas.microsoft.com/office/drawing/2014/main" id="{2066AA19-BD20-75C6-CE30-58F23EA078C4}"/>
              </a:ext>
            </a:extLst>
          </p:cNvPr>
          <p:cNvSpPr txBox="1"/>
          <p:nvPr/>
        </p:nvSpPr>
        <p:spPr>
          <a:xfrm>
            <a:off x="26929986" y="8254317"/>
            <a:ext cx="2140930" cy="477054"/>
          </a:xfrm>
          <a:prstGeom prst="rect">
            <a:avLst/>
          </a:prstGeom>
          <a:noFill/>
        </p:spPr>
        <p:txBody>
          <a:bodyPr wrap="square" lIns="91440" tIns="45720" rIns="91440" bIns="45720" rtlCol="0" anchor="t">
            <a:spAutoFit/>
          </a:bodyPr>
          <a:lstStyle/>
          <a:p>
            <a:pPr algn="ctr"/>
            <a:r>
              <a:rPr lang="en-US" sz="2500" kern="100">
                <a:effectLst/>
                <a:latin typeface="Times New Roman"/>
                <a:ea typeface="Aptos" panose="020B0004020202020204" pitchFamily="34" charset="0"/>
                <a:cs typeface="Times New Roman"/>
              </a:rPr>
              <a:t>Arduino Uno</a:t>
            </a:r>
          </a:p>
        </p:txBody>
      </p:sp>
      <p:sp>
        <p:nvSpPr>
          <p:cNvPr id="19" name="TextBox 18">
            <a:extLst>
              <a:ext uri="{FF2B5EF4-FFF2-40B4-BE49-F238E27FC236}">
                <a16:creationId xmlns:a16="http://schemas.microsoft.com/office/drawing/2014/main" id="{B5E1ECF5-3A61-CD2D-1695-46C308747528}"/>
              </a:ext>
            </a:extLst>
          </p:cNvPr>
          <p:cNvSpPr txBox="1"/>
          <p:nvPr/>
        </p:nvSpPr>
        <p:spPr>
          <a:xfrm>
            <a:off x="31866948" y="8373179"/>
            <a:ext cx="3007763" cy="861774"/>
          </a:xfrm>
          <a:prstGeom prst="rect">
            <a:avLst/>
          </a:prstGeom>
          <a:noFill/>
        </p:spPr>
        <p:txBody>
          <a:bodyPr wrap="square" lIns="91440" tIns="45720" rIns="91440" bIns="45720" rtlCol="0" anchor="t">
            <a:spAutoFit/>
          </a:bodyPr>
          <a:lstStyle/>
          <a:p>
            <a:pPr marL="0" marR="0" algn="ctr">
              <a:spcBef>
                <a:spcPts val="0"/>
              </a:spcBef>
              <a:spcAft>
                <a:spcPts val="0"/>
              </a:spcAft>
            </a:pPr>
            <a:r>
              <a:rPr lang="en-US" sz="2500">
                <a:latin typeface="Times New Roman"/>
                <a:ea typeface="Aptos" panose="020B0004020202020204" pitchFamily="34" charset="0"/>
                <a:cs typeface="Times New Roman"/>
              </a:rPr>
              <a:t>Arduino Uno </a:t>
            </a:r>
          </a:p>
          <a:p>
            <a:pPr marL="0" marR="0" algn="ctr">
              <a:spcBef>
                <a:spcPts val="0"/>
              </a:spcBef>
              <a:spcAft>
                <a:spcPts val="0"/>
              </a:spcAft>
            </a:pPr>
            <a:r>
              <a:rPr lang="en-US" sz="2500">
                <a:latin typeface="Times New Roman"/>
                <a:ea typeface="Aptos" panose="020B0004020202020204" pitchFamily="34" charset="0"/>
                <a:cs typeface="Times New Roman"/>
              </a:rPr>
              <a:t>Drive Plate </a:t>
            </a:r>
          </a:p>
        </p:txBody>
      </p:sp>
      <p:sp>
        <p:nvSpPr>
          <p:cNvPr id="20" name="TextBox 19">
            <a:extLst>
              <a:ext uri="{FF2B5EF4-FFF2-40B4-BE49-F238E27FC236}">
                <a16:creationId xmlns:a16="http://schemas.microsoft.com/office/drawing/2014/main" id="{46503D9A-AD2F-0DE7-2DEA-8022132115E2}"/>
              </a:ext>
            </a:extLst>
          </p:cNvPr>
          <p:cNvSpPr txBox="1"/>
          <p:nvPr/>
        </p:nvSpPr>
        <p:spPr>
          <a:xfrm>
            <a:off x="26834094" y="11772930"/>
            <a:ext cx="2332714" cy="477054"/>
          </a:xfrm>
          <a:prstGeom prst="rect">
            <a:avLst/>
          </a:prstGeom>
          <a:noFill/>
        </p:spPr>
        <p:txBody>
          <a:bodyPr wrap="square" lIns="91440" tIns="45720" rIns="91440" bIns="45720" rtlCol="0" anchor="t">
            <a:spAutoFit/>
          </a:bodyPr>
          <a:lstStyle/>
          <a:p>
            <a:pPr marL="0" marR="0" algn="ctr">
              <a:spcBef>
                <a:spcPts val="0"/>
              </a:spcBef>
              <a:spcAft>
                <a:spcPts val="0"/>
              </a:spcAft>
            </a:pPr>
            <a:r>
              <a:rPr lang="en-US" sz="2500" kern="100">
                <a:effectLst/>
                <a:latin typeface="Times New Roman"/>
                <a:ea typeface="Aptos" panose="020B0004020202020204" pitchFamily="34" charset="0"/>
                <a:cs typeface="Times New Roman"/>
              </a:rPr>
              <a:t>Encoder Motor</a:t>
            </a:r>
          </a:p>
        </p:txBody>
      </p:sp>
      <p:sp>
        <p:nvSpPr>
          <p:cNvPr id="21" name="TextBox 20">
            <a:extLst>
              <a:ext uri="{FF2B5EF4-FFF2-40B4-BE49-F238E27FC236}">
                <a16:creationId xmlns:a16="http://schemas.microsoft.com/office/drawing/2014/main" id="{569D872C-249E-0434-4082-FFE830E2DE4C}"/>
              </a:ext>
            </a:extLst>
          </p:cNvPr>
          <p:cNvSpPr txBox="1"/>
          <p:nvPr/>
        </p:nvSpPr>
        <p:spPr>
          <a:xfrm>
            <a:off x="32081183" y="11740995"/>
            <a:ext cx="2579294" cy="477054"/>
          </a:xfrm>
          <a:prstGeom prst="rect">
            <a:avLst/>
          </a:prstGeom>
          <a:noFill/>
        </p:spPr>
        <p:txBody>
          <a:bodyPr wrap="square" lIns="91440" tIns="45720" rIns="91440" bIns="45720" rtlCol="0" anchor="t">
            <a:spAutoFit/>
          </a:bodyPr>
          <a:lstStyle/>
          <a:p>
            <a:pPr marL="0" marR="0" algn="ctr">
              <a:spcBef>
                <a:spcPts val="0"/>
              </a:spcBef>
              <a:spcAft>
                <a:spcPts val="0"/>
              </a:spcAft>
            </a:pPr>
            <a:r>
              <a:rPr lang="en-US" sz="2500" kern="100" err="1">
                <a:effectLst/>
                <a:latin typeface="Times New Roman"/>
                <a:ea typeface="Aptos" panose="020B0004020202020204" pitchFamily="34" charset="0"/>
                <a:cs typeface="Times New Roman"/>
              </a:rPr>
              <a:t>Mecanum</a:t>
            </a:r>
            <a:r>
              <a:rPr lang="en-US" sz="2500" kern="100">
                <a:effectLst/>
                <a:latin typeface="Times New Roman"/>
                <a:ea typeface="Aptos" panose="020B0004020202020204" pitchFamily="34" charset="0"/>
                <a:cs typeface="Times New Roman"/>
              </a:rPr>
              <a:t> Wheels</a:t>
            </a:r>
          </a:p>
        </p:txBody>
      </p:sp>
      <p:pic>
        <p:nvPicPr>
          <p:cNvPr id="25" name="Picture 24">
            <a:extLst>
              <a:ext uri="{FF2B5EF4-FFF2-40B4-BE49-F238E27FC236}">
                <a16:creationId xmlns:a16="http://schemas.microsoft.com/office/drawing/2014/main" id="{BDED5E6C-DE72-1613-9573-D4483CBB2847}"/>
              </a:ext>
            </a:extLst>
          </p:cNvPr>
          <p:cNvPicPr>
            <a:picLocks noChangeAspect="1"/>
          </p:cNvPicPr>
          <p:nvPr/>
        </p:nvPicPr>
        <p:blipFill>
          <a:blip r:embed="rId12"/>
          <a:stretch>
            <a:fillRect/>
          </a:stretch>
        </p:blipFill>
        <p:spPr>
          <a:xfrm>
            <a:off x="20487401" y="10407491"/>
            <a:ext cx="4598414" cy="6636623"/>
          </a:xfrm>
          <a:prstGeom prst="rect">
            <a:avLst/>
          </a:prstGeom>
        </p:spPr>
      </p:pic>
      <p:sp>
        <p:nvSpPr>
          <p:cNvPr id="27" name="TextBox 26">
            <a:extLst>
              <a:ext uri="{FF2B5EF4-FFF2-40B4-BE49-F238E27FC236}">
                <a16:creationId xmlns:a16="http://schemas.microsoft.com/office/drawing/2014/main" id="{512C8EA0-9781-76BD-4A3F-32BD34D1BA4E}"/>
              </a:ext>
            </a:extLst>
          </p:cNvPr>
          <p:cNvSpPr txBox="1"/>
          <p:nvPr/>
        </p:nvSpPr>
        <p:spPr>
          <a:xfrm>
            <a:off x="600081" y="10704431"/>
            <a:ext cx="10040601" cy="3554819"/>
          </a:xfrm>
          <a:prstGeom prst="rect">
            <a:avLst/>
          </a:prstGeom>
          <a:noFill/>
        </p:spPr>
        <p:txBody>
          <a:bodyPr wrap="square" lIns="91440" tIns="45720" rIns="91440" bIns="45720" rtlCol="0" anchor="t">
            <a:spAutoFit/>
          </a:bodyPr>
          <a:lstStyle/>
          <a:p>
            <a:pPr marL="285750" marR="0" indent="-285750">
              <a:spcBef>
                <a:spcPts val="0"/>
              </a:spcBef>
              <a:spcAft>
                <a:spcPts val="0"/>
              </a:spcAft>
              <a:buFont typeface="Arial" panose="020B0604020202020204" pitchFamily="34" charset="0"/>
              <a:buChar char="•"/>
            </a:pPr>
            <a:r>
              <a:rPr lang="en-US" sz="2500" kern="100">
                <a:effectLst/>
                <a:latin typeface="Times New Roman"/>
                <a:ea typeface="Aptos" panose="020B0004020202020204" pitchFamily="34" charset="0"/>
                <a:cs typeface="Times New Roman"/>
              </a:rPr>
              <a:t>Infrastructure inspection, usage of GPR to detect anomalies in underground structures, thus, saving costs and minimizing disruption without excavation furthermore it provides a scalable approach to data collection and analysis.</a:t>
            </a:r>
          </a:p>
          <a:p>
            <a:pPr marL="285750" marR="0" indent="-285750">
              <a:spcBef>
                <a:spcPts val="0"/>
              </a:spcBef>
              <a:spcAft>
                <a:spcPts val="0"/>
              </a:spcAft>
              <a:buFont typeface="Arial" panose="020B0604020202020204" pitchFamily="34" charset="0"/>
              <a:buChar char="•"/>
            </a:pPr>
            <a:endParaRPr lang="en-US" sz="2500" kern="100">
              <a:effectLst/>
              <a:latin typeface="Times New Roman"/>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2500" kern="100">
                <a:effectLst/>
                <a:latin typeface="Times New Roman"/>
                <a:ea typeface="Aptos" panose="020B0004020202020204" pitchFamily="34" charset="0"/>
                <a:cs typeface="Times New Roman"/>
              </a:rPr>
              <a:t>It also aids in non-destructive archaeological exploration by uncovering hidden artifacts and structures beneath the surface, facilitating research while preserving historical site integrity.</a:t>
            </a:r>
          </a:p>
          <a:p>
            <a:endParaRPr lang="en-US" sz="2500" kern="100">
              <a:effectLst/>
              <a:latin typeface="Times New Roman"/>
              <a:ea typeface="Aptos" panose="020B000402020202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8C178B26-BB45-066B-BB0D-B459F21811C0}"/>
              </a:ext>
            </a:extLst>
          </p:cNvPr>
          <p:cNvSpPr txBox="1"/>
          <p:nvPr/>
        </p:nvSpPr>
        <p:spPr>
          <a:xfrm>
            <a:off x="26281946" y="13698949"/>
            <a:ext cx="6580960" cy="3939540"/>
          </a:xfrm>
          <a:prstGeom prst="rect">
            <a:avLst/>
          </a:prstGeom>
          <a:noFill/>
        </p:spPr>
        <p:txBody>
          <a:bodyPr wrap="square" lIns="91440" tIns="45720" rIns="91440" bIns="45720" rtlCol="0" anchor="t">
            <a:spAutoFit/>
          </a:bodyPr>
          <a:lstStyle/>
          <a:p>
            <a:pPr marR="0" lvl="0">
              <a:spcBef>
                <a:spcPts val="0"/>
              </a:spcBef>
              <a:spcAft>
                <a:spcPts val="0"/>
              </a:spcAft>
              <a:tabLst>
                <a:tab pos="457200" algn="l"/>
              </a:tabLst>
            </a:pPr>
            <a:r>
              <a:rPr lang="en-US" sz="2500" kern="100">
                <a:effectLst/>
                <a:latin typeface="Times New Roman"/>
                <a:ea typeface="Aptos" panose="020B0004020202020204" pitchFamily="34" charset="0"/>
                <a:cs typeface="Times New Roman"/>
              </a:rPr>
              <a:t>Utilizes electromagnetic waves to penetrate various materials beneath the ground surface, providing detailed information about buried objects, structures, and geological features</a:t>
            </a:r>
            <a:r>
              <a:rPr lang="en-US" sz="2500" kern="100">
                <a:latin typeface="Times New Roman"/>
                <a:ea typeface="Aptos" panose="020B0004020202020204" pitchFamily="34" charset="0"/>
                <a:cs typeface="Times New Roman"/>
              </a:rPr>
              <a:t>.</a:t>
            </a:r>
          </a:p>
          <a:p>
            <a:pPr>
              <a:tabLst>
                <a:tab pos="457200" algn="l"/>
              </a:tabLst>
            </a:pPr>
            <a:endParaRPr lang="en-US" sz="2500" kern="100">
              <a:latin typeface="Times New Roman"/>
              <a:ea typeface="Aptos" panose="020B0004020202020204" pitchFamily="34" charset="0"/>
              <a:cs typeface="Times New Roman"/>
            </a:endParaRPr>
          </a:p>
          <a:p>
            <a:pPr marL="342900" marR="0" lvl="0" indent="-342900">
              <a:spcBef>
                <a:spcPts val="0"/>
              </a:spcBef>
              <a:spcAft>
                <a:spcPts val="0"/>
              </a:spcAft>
              <a:buFont typeface="Arial" panose="020B0604020202020204" pitchFamily="34" charset="0"/>
              <a:buChar char="•"/>
              <a:tabLst>
                <a:tab pos="457200" algn="l"/>
              </a:tabLst>
            </a:pPr>
            <a:r>
              <a:rPr lang="en-US" sz="2500" kern="100">
                <a:effectLst/>
                <a:latin typeface="Times New Roman"/>
                <a:ea typeface="Aptos" panose="020B0004020202020204" pitchFamily="34" charset="0"/>
                <a:cs typeface="Times New Roman"/>
              </a:rPr>
              <a:t>Collect Mode: Distance</a:t>
            </a:r>
          </a:p>
          <a:p>
            <a:pPr marL="342900" marR="0" lvl="0" indent="-342900">
              <a:spcBef>
                <a:spcPts val="0"/>
              </a:spcBef>
              <a:spcAft>
                <a:spcPts val="0"/>
              </a:spcAft>
              <a:buFont typeface="Arial" panose="020B0604020202020204" pitchFamily="34" charset="0"/>
              <a:buChar char="•"/>
              <a:tabLst>
                <a:tab pos="457200" algn="l"/>
              </a:tabLst>
            </a:pPr>
            <a:r>
              <a:rPr lang="en-US" sz="2500" kern="100">
                <a:effectLst/>
                <a:latin typeface="Times New Roman"/>
                <a:ea typeface="Aptos" panose="020B0004020202020204" pitchFamily="34" charset="0"/>
                <a:cs typeface="Times New Roman"/>
              </a:rPr>
              <a:t>Scans per Second:150</a:t>
            </a:r>
          </a:p>
          <a:p>
            <a:pPr marL="342900" marR="0" lvl="0" indent="-342900">
              <a:spcBef>
                <a:spcPts val="0"/>
              </a:spcBef>
              <a:spcAft>
                <a:spcPts val="0"/>
              </a:spcAft>
              <a:buFont typeface="Arial" panose="020B0604020202020204" pitchFamily="34" charset="0"/>
              <a:buChar char="•"/>
              <a:tabLst>
                <a:tab pos="457200" algn="l"/>
              </a:tabLst>
            </a:pPr>
            <a:r>
              <a:rPr lang="en-US" sz="2500" kern="100">
                <a:effectLst/>
                <a:latin typeface="Times New Roman"/>
                <a:ea typeface="Aptos" panose="020B0004020202020204" pitchFamily="34" charset="0"/>
                <a:cs typeface="Times New Roman"/>
              </a:rPr>
              <a:t>Samples per Scan: 512</a:t>
            </a:r>
          </a:p>
          <a:p>
            <a:pPr marL="342900" marR="0" lvl="0" indent="-342900">
              <a:spcBef>
                <a:spcPts val="0"/>
              </a:spcBef>
              <a:spcAft>
                <a:spcPts val="0"/>
              </a:spcAft>
              <a:buFont typeface="Arial" panose="020B0604020202020204" pitchFamily="34" charset="0"/>
              <a:buChar char="•"/>
              <a:tabLst>
                <a:tab pos="457200" algn="l"/>
              </a:tabLst>
            </a:pPr>
            <a:r>
              <a:rPr lang="en-US" sz="2500" kern="100">
                <a:effectLst/>
                <a:latin typeface="Times New Roman"/>
                <a:ea typeface="Aptos" panose="020B0004020202020204" pitchFamily="34" charset="0"/>
                <a:cs typeface="Times New Roman"/>
              </a:rPr>
              <a:t>Depth Range: 20cm</a:t>
            </a:r>
          </a:p>
          <a:p>
            <a:pPr marL="342900" indent="-342900">
              <a:buFont typeface="Arial" panose="020B0604020202020204" pitchFamily="34" charset="0"/>
              <a:buChar char="•"/>
              <a:tabLst>
                <a:tab pos="457200" algn="l"/>
              </a:tabLst>
            </a:pPr>
            <a:r>
              <a:rPr lang="en-US" sz="2500" kern="100">
                <a:effectLst/>
                <a:latin typeface="Times New Roman"/>
                <a:ea typeface="Aptos" panose="020B0004020202020204" pitchFamily="34" charset="0"/>
                <a:cs typeface="Times New Roman"/>
              </a:rPr>
              <a:t>Bits per Sample:32</a:t>
            </a:r>
            <a:endParaRPr lang="en-US" sz="2500" kern="100">
              <a:latin typeface="Times New Roman"/>
              <a:ea typeface="Aptos" panose="020B0004020202020204" pitchFamily="34" charset="0"/>
              <a:cs typeface="Times New Roman"/>
            </a:endParaRPr>
          </a:p>
        </p:txBody>
      </p:sp>
      <p:pic>
        <p:nvPicPr>
          <p:cNvPr id="7" name="Picture 6" descr="A small orange robot with black wheels and wires&#10;&#10;Description automatically generated">
            <a:extLst>
              <a:ext uri="{FF2B5EF4-FFF2-40B4-BE49-F238E27FC236}">
                <a16:creationId xmlns:a16="http://schemas.microsoft.com/office/drawing/2014/main" id="{F0CC6D31-73BA-3412-D13E-6C42296CAD85}"/>
              </a:ext>
            </a:extLst>
          </p:cNvPr>
          <p:cNvPicPr>
            <a:picLocks noChangeAspect="1"/>
          </p:cNvPicPr>
          <p:nvPr/>
        </p:nvPicPr>
        <p:blipFill>
          <a:blip r:embed="rId13"/>
          <a:stretch>
            <a:fillRect/>
          </a:stretch>
        </p:blipFill>
        <p:spPr>
          <a:xfrm>
            <a:off x="11795492" y="18565403"/>
            <a:ext cx="4899019" cy="7286307"/>
          </a:xfrm>
          <a:prstGeom prst="rect">
            <a:avLst/>
          </a:prstGeom>
        </p:spPr>
      </p:pic>
      <p:pic>
        <p:nvPicPr>
          <p:cNvPr id="23" name="Picture 22" descr="An orange and black device with wires&#10;&#10;Description automatically generated">
            <a:extLst>
              <a:ext uri="{FF2B5EF4-FFF2-40B4-BE49-F238E27FC236}">
                <a16:creationId xmlns:a16="http://schemas.microsoft.com/office/drawing/2014/main" id="{593CCEF1-EB44-3B82-6685-44B61FC03B3E}"/>
              </a:ext>
            </a:extLst>
          </p:cNvPr>
          <p:cNvPicPr>
            <a:picLocks noChangeAspect="1"/>
          </p:cNvPicPr>
          <p:nvPr/>
        </p:nvPicPr>
        <p:blipFill>
          <a:blip r:embed="rId14"/>
          <a:stretch>
            <a:fillRect/>
          </a:stretch>
        </p:blipFill>
        <p:spPr>
          <a:xfrm>
            <a:off x="16960552" y="21694665"/>
            <a:ext cx="8321398" cy="4171430"/>
          </a:xfrm>
          <a:prstGeom prst="rect">
            <a:avLst/>
          </a:prstGeom>
        </p:spPr>
      </p:pic>
    </p:spTree>
  </p:cSld>
  <p:clrMapOvr>
    <a:masterClrMapping/>
  </p:clrMapOvr>
</p:sld>
</file>

<file path=ppt/theme/theme1.xml><?xml version="1.0" encoding="utf-8"?>
<a:theme xmlns:a="http://schemas.openxmlformats.org/drawingml/2006/main" name="Medical Poster">
  <a:themeElements>
    <a:clrScheme name="Custom 2 1">
      <a:dk1>
        <a:srgbClr val="292934"/>
      </a:dk1>
      <a:lt1>
        <a:srgbClr val="FFFFFF"/>
      </a:lt1>
      <a:dk2>
        <a:srgbClr val="5133A7"/>
      </a:dk2>
      <a:lt2>
        <a:srgbClr val="F3F2DC"/>
      </a:lt2>
      <a:accent1>
        <a:srgbClr val="673AB7"/>
      </a:accent1>
      <a:accent2>
        <a:srgbClr val="673AB7"/>
      </a:accent2>
      <a:accent3>
        <a:srgbClr val="673AB7"/>
      </a:accent3>
      <a:accent4>
        <a:srgbClr val="673AB7"/>
      </a:accent4>
      <a:accent5>
        <a:srgbClr val="673AB7"/>
      </a:accent5>
      <a:accent6>
        <a:srgbClr val="673AB7"/>
      </a:accent6>
      <a:hlink>
        <a:srgbClr val="4C5A6A"/>
      </a:hlink>
      <a:folHlink>
        <a:srgbClr val="808D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774</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Cambria</vt:lpstr>
      <vt:lpstr>Arial</vt:lpstr>
      <vt:lpstr>Calibri</vt:lpstr>
      <vt:lpstr>Times New Roman</vt:lpstr>
      <vt:lpstr>Medical Poster</vt:lpstr>
      <vt:lpstr>SubSurface Scout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System</dc:title>
  <dc:creator>Fernando Correa</dc:creator>
  <cp:lastModifiedBy>PANIZ PEIRAVANI</cp:lastModifiedBy>
  <cp:revision>131</cp:revision>
  <cp:lastPrinted>2024-05-13T02:49:30Z</cp:lastPrinted>
  <dcterms:modified xsi:type="dcterms:W3CDTF">2024-05-13T16:25:04Z</dcterms:modified>
</cp:coreProperties>
</file>